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678" r:id="rId5"/>
    <p:sldMasterId id="2147483683" r:id="rId6"/>
    <p:sldMasterId id="2147483698" r:id="rId7"/>
  </p:sldMasterIdLst>
  <p:notesMasterIdLst>
    <p:notesMasterId r:id="rId15"/>
  </p:notesMasterIdLst>
  <p:handoutMasterIdLst>
    <p:handoutMasterId r:id="rId16"/>
  </p:handoutMasterIdLst>
  <p:sldIdLst>
    <p:sldId id="287" r:id="rId8"/>
    <p:sldId id="293" r:id="rId9"/>
    <p:sldId id="299" r:id="rId10"/>
    <p:sldId id="315" r:id="rId11"/>
    <p:sldId id="316" r:id="rId12"/>
    <p:sldId id="317" r:id="rId13"/>
    <p:sldId id="31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7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8C22F-2F78-AA5B-DDB3-D40E0F2F36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FBE47-912F-288A-D9F1-21C3A7946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3DDE-5B46-48AC-87B0-6DD5E6D56F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0AFEF-539E-E9B0-29EF-0BFEDAA4C1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9D5C3-637D-FBB9-39D5-D3AA57198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C86FB-C6E6-4658-9736-FE678153B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5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93C30-5DC7-4D0A-BCF0-D16982F3F328}" type="datetimeFigureOut">
              <a:rPr lang="en-PH" smtClean="0"/>
              <a:t>18/03/2024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AF653-ED84-40B0-8BF4-196A14A7FB0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441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hotograph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B54100-DFE5-3086-D7CA-FCC49356A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7E0A88-F709-DF11-4798-D1952CC39F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2550" y="1144958"/>
            <a:ext cx="7146376" cy="5714898"/>
          </a:xfrm>
          <a:custGeom>
            <a:avLst/>
            <a:gdLst>
              <a:gd name="connsiteX0" fmla="*/ 2905806 w 5140744"/>
              <a:gd name="connsiteY0" fmla="*/ 0 h 5716281"/>
              <a:gd name="connsiteX1" fmla="*/ 3823193 w 5140744"/>
              <a:gd name="connsiteY1" fmla="*/ 0 h 5716281"/>
              <a:gd name="connsiteX2" fmla="*/ 4098604 w 5140744"/>
              <a:gd name="connsiteY2" fmla="*/ 11027 h 5716281"/>
              <a:gd name="connsiteX3" fmla="*/ 5130875 w 5140744"/>
              <a:gd name="connsiteY3" fmla="*/ 145999 h 5716281"/>
              <a:gd name="connsiteX4" fmla="*/ 5127634 w 5140744"/>
              <a:gd name="connsiteY4" fmla="*/ 5706115 h 5716281"/>
              <a:gd name="connsiteX5" fmla="*/ 777756 w 5140744"/>
              <a:gd name="connsiteY5" fmla="*/ 5716281 h 5716281"/>
              <a:gd name="connsiteX6" fmla="*/ 0 w 5140744"/>
              <a:gd name="connsiteY6" fmla="*/ 247067 h 5716281"/>
              <a:gd name="connsiteX7" fmla="*/ 2532636 w 5140744"/>
              <a:gd name="connsiteY7" fmla="*/ 14472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997212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8" fmla="*/ 3125262 w 5360200"/>
              <a:gd name="connsiteY8" fmla="*/ 0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5350331 w 5360200"/>
              <a:gd name="connsiteY2" fmla="*/ 145999 h 5716281"/>
              <a:gd name="connsiteX3" fmla="*/ 5347090 w 5360200"/>
              <a:gd name="connsiteY3" fmla="*/ 5706115 h 5716281"/>
              <a:gd name="connsiteX4" fmla="*/ 626880 w 5360200"/>
              <a:gd name="connsiteY4" fmla="*/ 5716281 h 5716281"/>
              <a:gd name="connsiteX5" fmla="*/ 0 w 5360200"/>
              <a:gd name="connsiteY5" fmla="*/ 247067 h 5716281"/>
              <a:gd name="connsiteX6" fmla="*/ 2285748 w 5360200"/>
              <a:gd name="connsiteY6" fmla="*/ 14472 h 5716281"/>
              <a:gd name="connsiteX0" fmla="*/ 2285748 w 5360200"/>
              <a:gd name="connsiteY0" fmla="*/ 0 h 5701809"/>
              <a:gd name="connsiteX1" fmla="*/ 5350331 w 5360200"/>
              <a:gd name="connsiteY1" fmla="*/ 131527 h 5701809"/>
              <a:gd name="connsiteX2" fmla="*/ 5347090 w 5360200"/>
              <a:gd name="connsiteY2" fmla="*/ 5691643 h 5701809"/>
              <a:gd name="connsiteX3" fmla="*/ 626880 w 5360200"/>
              <a:gd name="connsiteY3" fmla="*/ 5701809 h 5701809"/>
              <a:gd name="connsiteX4" fmla="*/ 0 w 5360200"/>
              <a:gd name="connsiteY4" fmla="*/ 232595 h 5701809"/>
              <a:gd name="connsiteX5" fmla="*/ 2285748 w 5360200"/>
              <a:gd name="connsiteY5" fmla="*/ 0 h 5701809"/>
              <a:gd name="connsiteX0" fmla="*/ 0 w 5360200"/>
              <a:gd name="connsiteY0" fmla="*/ 741583 h 6210797"/>
              <a:gd name="connsiteX1" fmla="*/ 5350331 w 5360200"/>
              <a:gd name="connsiteY1" fmla="*/ 640515 h 6210797"/>
              <a:gd name="connsiteX2" fmla="*/ 5347090 w 5360200"/>
              <a:gd name="connsiteY2" fmla="*/ 6200631 h 6210797"/>
              <a:gd name="connsiteX3" fmla="*/ 626880 w 5360200"/>
              <a:gd name="connsiteY3" fmla="*/ 6210797 h 6210797"/>
              <a:gd name="connsiteX4" fmla="*/ 0 w 5360200"/>
              <a:gd name="connsiteY4" fmla="*/ 741583 h 6210797"/>
              <a:gd name="connsiteX0" fmla="*/ 0 w 5377228"/>
              <a:gd name="connsiteY0" fmla="*/ 572065 h 6041279"/>
              <a:gd name="connsiteX1" fmla="*/ 5370906 w 5377228"/>
              <a:gd name="connsiteY1" fmla="*/ 836757 h 6041279"/>
              <a:gd name="connsiteX2" fmla="*/ 5347090 w 5377228"/>
              <a:gd name="connsiteY2" fmla="*/ 6031113 h 6041279"/>
              <a:gd name="connsiteX3" fmla="*/ 626880 w 5377228"/>
              <a:gd name="connsiteY3" fmla="*/ 6041279 h 6041279"/>
              <a:gd name="connsiteX4" fmla="*/ 0 w 5377228"/>
              <a:gd name="connsiteY4" fmla="*/ 572065 h 6041279"/>
              <a:gd name="connsiteX0" fmla="*/ 0 w 5347212"/>
              <a:gd name="connsiteY0" fmla="*/ 441898 h 5911112"/>
              <a:gd name="connsiteX1" fmla="*/ 5192598 w 5347212"/>
              <a:gd name="connsiteY1" fmla="*/ 1108926 h 5911112"/>
              <a:gd name="connsiteX2" fmla="*/ 5347090 w 5347212"/>
              <a:gd name="connsiteY2" fmla="*/ 5900946 h 5911112"/>
              <a:gd name="connsiteX3" fmla="*/ 626880 w 5347212"/>
              <a:gd name="connsiteY3" fmla="*/ 5911112 h 5911112"/>
              <a:gd name="connsiteX4" fmla="*/ 0 w 5347212"/>
              <a:gd name="connsiteY4" fmla="*/ 441898 h 5911112"/>
              <a:gd name="connsiteX0" fmla="*/ 0 w 5351364"/>
              <a:gd name="connsiteY0" fmla="*/ 444416 h 5913630"/>
              <a:gd name="connsiteX1" fmla="*/ 5335473 w 5351364"/>
              <a:gd name="connsiteY1" fmla="*/ 1101919 h 5913630"/>
              <a:gd name="connsiteX2" fmla="*/ 5347090 w 5351364"/>
              <a:gd name="connsiteY2" fmla="*/ 5903464 h 5913630"/>
              <a:gd name="connsiteX3" fmla="*/ 626880 w 5351364"/>
              <a:gd name="connsiteY3" fmla="*/ 5913630 h 5913630"/>
              <a:gd name="connsiteX4" fmla="*/ 0 w 5351364"/>
              <a:gd name="connsiteY4" fmla="*/ 444416 h 5913630"/>
              <a:gd name="connsiteX0" fmla="*/ 0 w 5359782"/>
              <a:gd name="connsiteY0" fmla="*/ 444416 h 5913630"/>
              <a:gd name="connsiteX1" fmla="*/ 5349761 w 5359782"/>
              <a:gd name="connsiteY1" fmla="*/ 1101919 h 5913630"/>
              <a:gd name="connsiteX2" fmla="*/ 5347090 w 5359782"/>
              <a:gd name="connsiteY2" fmla="*/ 5903464 h 5913630"/>
              <a:gd name="connsiteX3" fmla="*/ 626880 w 5359782"/>
              <a:gd name="connsiteY3" fmla="*/ 5913630 h 5913630"/>
              <a:gd name="connsiteX4" fmla="*/ 0 w 5359782"/>
              <a:gd name="connsiteY4" fmla="*/ 444416 h 5913630"/>
              <a:gd name="connsiteX0" fmla="*/ 0 w 5359782"/>
              <a:gd name="connsiteY0" fmla="*/ 450964 h 5920178"/>
              <a:gd name="connsiteX1" fmla="*/ 5349761 w 5359782"/>
              <a:gd name="connsiteY1" fmla="*/ 1108467 h 5920178"/>
              <a:gd name="connsiteX2" fmla="*/ 5347090 w 5359782"/>
              <a:gd name="connsiteY2" fmla="*/ 5910012 h 5920178"/>
              <a:gd name="connsiteX3" fmla="*/ 626880 w 5359782"/>
              <a:gd name="connsiteY3" fmla="*/ 5920178 h 5920178"/>
              <a:gd name="connsiteX4" fmla="*/ 0 w 5359782"/>
              <a:gd name="connsiteY4" fmla="*/ 450964 h 5920178"/>
              <a:gd name="connsiteX0" fmla="*/ 0 w 5359782"/>
              <a:gd name="connsiteY0" fmla="*/ 108612 h 5577826"/>
              <a:gd name="connsiteX1" fmla="*/ 5349761 w 5359782"/>
              <a:gd name="connsiteY1" fmla="*/ 766115 h 5577826"/>
              <a:gd name="connsiteX2" fmla="*/ 5347090 w 5359782"/>
              <a:gd name="connsiteY2" fmla="*/ 5567660 h 5577826"/>
              <a:gd name="connsiteX3" fmla="*/ 626880 w 5359782"/>
              <a:gd name="connsiteY3" fmla="*/ 5577826 h 5577826"/>
              <a:gd name="connsiteX4" fmla="*/ 0 w 5359782"/>
              <a:gd name="connsiteY4" fmla="*/ 108612 h 5577826"/>
              <a:gd name="connsiteX0" fmla="*/ 0 w 5359782"/>
              <a:gd name="connsiteY0" fmla="*/ 250306 h 5719520"/>
              <a:gd name="connsiteX1" fmla="*/ 5349761 w 5359782"/>
              <a:gd name="connsiteY1" fmla="*/ 907809 h 5719520"/>
              <a:gd name="connsiteX2" fmla="*/ 5347090 w 5359782"/>
              <a:gd name="connsiteY2" fmla="*/ 5709354 h 5719520"/>
              <a:gd name="connsiteX3" fmla="*/ 626880 w 5359782"/>
              <a:gd name="connsiteY3" fmla="*/ 5719520 h 5719520"/>
              <a:gd name="connsiteX4" fmla="*/ 0 w 5359782"/>
              <a:gd name="connsiteY4" fmla="*/ 250306 h 5719520"/>
              <a:gd name="connsiteX0" fmla="*/ 0 w 5359782"/>
              <a:gd name="connsiteY0" fmla="*/ 264190 h 5733404"/>
              <a:gd name="connsiteX1" fmla="*/ 5349761 w 5359782"/>
              <a:gd name="connsiteY1" fmla="*/ 893118 h 5733404"/>
              <a:gd name="connsiteX2" fmla="*/ 5347090 w 5359782"/>
              <a:gd name="connsiteY2" fmla="*/ 5723238 h 5733404"/>
              <a:gd name="connsiteX3" fmla="*/ 626880 w 5359782"/>
              <a:gd name="connsiteY3" fmla="*/ 5733404 h 5733404"/>
              <a:gd name="connsiteX4" fmla="*/ 0 w 5359782"/>
              <a:gd name="connsiteY4" fmla="*/ 264190 h 5733404"/>
              <a:gd name="connsiteX0" fmla="*/ 0 w 5359782"/>
              <a:gd name="connsiteY0" fmla="*/ 246651 h 5715865"/>
              <a:gd name="connsiteX1" fmla="*/ 5349761 w 5359782"/>
              <a:gd name="connsiteY1" fmla="*/ 875579 h 5715865"/>
              <a:gd name="connsiteX2" fmla="*/ 5347090 w 5359782"/>
              <a:gd name="connsiteY2" fmla="*/ 5705699 h 5715865"/>
              <a:gd name="connsiteX3" fmla="*/ 626880 w 5359782"/>
              <a:gd name="connsiteY3" fmla="*/ 5715865 h 5715865"/>
              <a:gd name="connsiteX4" fmla="*/ 0 w 5359782"/>
              <a:gd name="connsiteY4" fmla="*/ 246651 h 5715865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36568 h 5705782"/>
              <a:gd name="connsiteX1" fmla="*/ 5349761 w 5359782"/>
              <a:gd name="connsiteY1" fmla="*/ 865496 h 5705782"/>
              <a:gd name="connsiteX2" fmla="*/ 5347090 w 5359782"/>
              <a:gd name="connsiteY2" fmla="*/ 5695616 h 5705782"/>
              <a:gd name="connsiteX3" fmla="*/ 626880 w 5359782"/>
              <a:gd name="connsiteY3" fmla="*/ 5705782 h 5705782"/>
              <a:gd name="connsiteX4" fmla="*/ 0 w 5359782"/>
              <a:gd name="connsiteY4" fmla="*/ 236568 h 5705782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43415 h 5712629"/>
              <a:gd name="connsiteX1" fmla="*/ 5349761 w 5359782"/>
              <a:gd name="connsiteY1" fmla="*/ 872343 h 5712629"/>
              <a:gd name="connsiteX2" fmla="*/ 5347090 w 5359782"/>
              <a:gd name="connsiteY2" fmla="*/ 5702463 h 5712629"/>
              <a:gd name="connsiteX3" fmla="*/ 626880 w 5359782"/>
              <a:gd name="connsiteY3" fmla="*/ 5712629 h 5712629"/>
              <a:gd name="connsiteX4" fmla="*/ 0 w 5359782"/>
              <a:gd name="connsiteY4" fmla="*/ 243415 h 5712629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43416 h 5712630"/>
              <a:gd name="connsiteX1" fmla="*/ 5349761 w 5359782"/>
              <a:gd name="connsiteY1" fmla="*/ 872344 h 5712630"/>
              <a:gd name="connsiteX2" fmla="*/ 5347090 w 5359782"/>
              <a:gd name="connsiteY2" fmla="*/ 5702464 h 5712630"/>
              <a:gd name="connsiteX3" fmla="*/ 626880 w 5359782"/>
              <a:gd name="connsiteY3" fmla="*/ 5712630 h 5712630"/>
              <a:gd name="connsiteX4" fmla="*/ 0 w 5359782"/>
              <a:gd name="connsiteY4" fmla="*/ 243416 h 5712630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3996 h 5723210"/>
              <a:gd name="connsiteX1" fmla="*/ 5349761 w 5359782"/>
              <a:gd name="connsiteY1" fmla="*/ 882924 h 5723210"/>
              <a:gd name="connsiteX2" fmla="*/ 5347090 w 5359782"/>
              <a:gd name="connsiteY2" fmla="*/ 5713044 h 5723210"/>
              <a:gd name="connsiteX3" fmla="*/ 626880 w 5359782"/>
              <a:gd name="connsiteY3" fmla="*/ 5723210 h 5723210"/>
              <a:gd name="connsiteX4" fmla="*/ 0 w 5359782"/>
              <a:gd name="connsiteY4" fmla="*/ 253996 h 5723210"/>
              <a:gd name="connsiteX0" fmla="*/ 0 w 5359782"/>
              <a:gd name="connsiteY0" fmla="*/ 253996 h 5714898"/>
              <a:gd name="connsiteX1" fmla="*/ 5349761 w 5359782"/>
              <a:gd name="connsiteY1" fmla="*/ 882924 h 5714898"/>
              <a:gd name="connsiteX2" fmla="*/ 5347090 w 5359782"/>
              <a:gd name="connsiteY2" fmla="*/ 5713044 h 5714898"/>
              <a:gd name="connsiteX3" fmla="*/ 608177 w 5359782"/>
              <a:gd name="connsiteY3" fmla="*/ 5714898 h 5714898"/>
              <a:gd name="connsiteX4" fmla="*/ 0 w 5359782"/>
              <a:gd name="connsiteY4" fmla="*/ 253996 h 571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782" h="5714898">
                <a:moveTo>
                  <a:pt x="0" y="253996"/>
                </a:moveTo>
                <a:cubicBezTo>
                  <a:pt x="1344455" y="78091"/>
                  <a:pt x="3729921" y="-455542"/>
                  <a:pt x="5349761" y="882924"/>
                </a:cubicBezTo>
                <a:cubicBezTo>
                  <a:pt x="5371458" y="2007607"/>
                  <a:pt x="5351885" y="4319526"/>
                  <a:pt x="5347090" y="5713044"/>
                </a:cubicBezTo>
                <a:lnTo>
                  <a:pt x="608177" y="5714898"/>
                </a:lnTo>
                <a:cubicBezTo>
                  <a:pt x="279034" y="5101139"/>
                  <a:pt x="47222" y="912343"/>
                  <a:pt x="0" y="25399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b" anchorCtr="0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4032000" cy="1063459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000" y="3583459"/>
            <a:ext cx="4032000" cy="1063459"/>
          </a:xfrm>
        </p:spPr>
        <p:txBody>
          <a:bodyPr l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58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Photograph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B54100-DFE5-3086-D7CA-FCC49356A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7E0A88-F709-DF11-4798-D1952CC39F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2550" y="1144958"/>
            <a:ext cx="7146376" cy="5714898"/>
          </a:xfrm>
          <a:custGeom>
            <a:avLst/>
            <a:gdLst>
              <a:gd name="connsiteX0" fmla="*/ 2905806 w 5140744"/>
              <a:gd name="connsiteY0" fmla="*/ 0 h 5716281"/>
              <a:gd name="connsiteX1" fmla="*/ 3823193 w 5140744"/>
              <a:gd name="connsiteY1" fmla="*/ 0 h 5716281"/>
              <a:gd name="connsiteX2" fmla="*/ 4098604 w 5140744"/>
              <a:gd name="connsiteY2" fmla="*/ 11027 h 5716281"/>
              <a:gd name="connsiteX3" fmla="*/ 5130875 w 5140744"/>
              <a:gd name="connsiteY3" fmla="*/ 145999 h 5716281"/>
              <a:gd name="connsiteX4" fmla="*/ 5127634 w 5140744"/>
              <a:gd name="connsiteY4" fmla="*/ 5706115 h 5716281"/>
              <a:gd name="connsiteX5" fmla="*/ 777756 w 5140744"/>
              <a:gd name="connsiteY5" fmla="*/ 5716281 h 5716281"/>
              <a:gd name="connsiteX6" fmla="*/ 0 w 5140744"/>
              <a:gd name="connsiteY6" fmla="*/ 247067 h 5716281"/>
              <a:gd name="connsiteX7" fmla="*/ 2532636 w 5140744"/>
              <a:gd name="connsiteY7" fmla="*/ 14472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997212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8" fmla="*/ 3125262 w 5360200"/>
              <a:gd name="connsiteY8" fmla="*/ 0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5350331 w 5360200"/>
              <a:gd name="connsiteY2" fmla="*/ 145999 h 5716281"/>
              <a:gd name="connsiteX3" fmla="*/ 5347090 w 5360200"/>
              <a:gd name="connsiteY3" fmla="*/ 5706115 h 5716281"/>
              <a:gd name="connsiteX4" fmla="*/ 626880 w 5360200"/>
              <a:gd name="connsiteY4" fmla="*/ 5716281 h 5716281"/>
              <a:gd name="connsiteX5" fmla="*/ 0 w 5360200"/>
              <a:gd name="connsiteY5" fmla="*/ 247067 h 5716281"/>
              <a:gd name="connsiteX6" fmla="*/ 2285748 w 5360200"/>
              <a:gd name="connsiteY6" fmla="*/ 14472 h 5716281"/>
              <a:gd name="connsiteX0" fmla="*/ 2285748 w 5360200"/>
              <a:gd name="connsiteY0" fmla="*/ 0 h 5701809"/>
              <a:gd name="connsiteX1" fmla="*/ 5350331 w 5360200"/>
              <a:gd name="connsiteY1" fmla="*/ 131527 h 5701809"/>
              <a:gd name="connsiteX2" fmla="*/ 5347090 w 5360200"/>
              <a:gd name="connsiteY2" fmla="*/ 5691643 h 5701809"/>
              <a:gd name="connsiteX3" fmla="*/ 626880 w 5360200"/>
              <a:gd name="connsiteY3" fmla="*/ 5701809 h 5701809"/>
              <a:gd name="connsiteX4" fmla="*/ 0 w 5360200"/>
              <a:gd name="connsiteY4" fmla="*/ 232595 h 5701809"/>
              <a:gd name="connsiteX5" fmla="*/ 2285748 w 5360200"/>
              <a:gd name="connsiteY5" fmla="*/ 0 h 5701809"/>
              <a:gd name="connsiteX0" fmla="*/ 0 w 5360200"/>
              <a:gd name="connsiteY0" fmla="*/ 741583 h 6210797"/>
              <a:gd name="connsiteX1" fmla="*/ 5350331 w 5360200"/>
              <a:gd name="connsiteY1" fmla="*/ 640515 h 6210797"/>
              <a:gd name="connsiteX2" fmla="*/ 5347090 w 5360200"/>
              <a:gd name="connsiteY2" fmla="*/ 6200631 h 6210797"/>
              <a:gd name="connsiteX3" fmla="*/ 626880 w 5360200"/>
              <a:gd name="connsiteY3" fmla="*/ 6210797 h 6210797"/>
              <a:gd name="connsiteX4" fmla="*/ 0 w 5360200"/>
              <a:gd name="connsiteY4" fmla="*/ 741583 h 6210797"/>
              <a:gd name="connsiteX0" fmla="*/ 0 w 5377228"/>
              <a:gd name="connsiteY0" fmla="*/ 572065 h 6041279"/>
              <a:gd name="connsiteX1" fmla="*/ 5370906 w 5377228"/>
              <a:gd name="connsiteY1" fmla="*/ 836757 h 6041279"/>
              <a:gd name="connsiteX2" fmla="*/ 5347090 w 5377228"/>
              <a:gd name="connsiteY2" fmla="*/ 6031113 h 6041279"/>
              <a:gd name="connsiteX3" fmla="*/ 626880 w 5377228"/>
              <a:gd name="connsiteY3" fmla="*/ 6041279 h 6041279"/>
              <a:gd name="connsiteX4" fmla="*/ 0 w 5377228"/>
              <a:gd name="connsiteY4" fmla="*/ 572065 h 6041279"/>
              <a:gd name="connsiteX0" fmla="*/ 0 w 5347212"/>
              <a:gd name="connsiteY0" fmla="*/ 441898 h 5911112"/>
              <a:gd name="connsiteX1" fmla="*/ 5192598 w 5347212"/>
              <a:gd name="connsiteY1" fmla="*/ 1108926 h 5911112"/>
              <a:gd name="connsiteX2" fmla="*/ 5347090 w 5347212"/>
              <a:gd name="connsiteY2" fmla="*/ 5900946 h 5911112"/>
              <a:gd name="connsiteX3" fmla="*/ 626880 w 5347212"/>
              <a:gd name="connsiteY3" fmla="*/ 5911112 h 5911112"/>
              <a:gd name="connsiteX4" fmla="*/ 0 w 5347212"/>
              <a:gd name="connsiteY4" fmla="*/ 441898 h 5911112"/>
              <a:gd name="connsiteX0" fmla="*/ 0 w 5351364"/>
              <a:gd name="connsiteY0" fmla="*/ 444416 h 5913630"/>
              <a:gd name="connsiteX1" fmla="*/ 5335473 w 5351364"/>
              <a:gd name="connsiteY1" fmla="*/ 1101919 h 5913630"/>
              <a:gd name="connsiteX2" fmla="*/ 5347090 w 5351364"/>
              <a:gd name="connsiteY2" fmla="*/ 5903464 h 5913630"/>
              <a:gd name="connsiteX3" fmla="*/ 626880 w 5351364"/>
              <a:gd name="connsiteY3" fmla="*/ 5913630 h 5913630"/>
              <a:gd name="connsiteX4" fmla="*/ 0 w 5351364"/>
              <a:gd name="connsiteY4" fmla="*/ 444416 h 5913630"/>
              <a:gd name="connsiteX0" fmla="*/ 0 w 5359782"/>
              <a:gd name="connsiteY0" fmla="*/ 444416 h 5913630"/>
              <a:gd name="connsiteX1" fmla="*/ 5349761 w 5359782"/>
              <a:gd name="connsiteY1" fmla="*/ 1101919 h 5913630"/>
              <a:gd name="connsiteX2" fmla="*/ 5347090 w 5359782"/>
              <a:gd name="connsiteY2" fmla="*/ 5903464 h 5913630"/>
              <a:gd name="connsiteX3" fmla="*/ 626880 w 5359782"/>
              <a:gd name="connsiteY3" fmla="*/ 5913630 h 5913630"/>
              <a:gd name="connsiteX4" fmla="*/ 0 w 5359782"/>
              <a:gd name="connsiteY4" fmla="*/ 444416 h 5913630"/>
              <a:gd name="connsiteX0" fmla="*/ 0 w 5359782"/>
              <a:gd name="connsiteY0" fmla="*/ 450964 h 5920178"/>
              <a:gd name="connsiteX1" fmla="*/ 5349761 w 5359782"/>
              <a:gd name="connsiteY1" fmla="*/ 1108467 h 5920178"/>
              <a:gd name="connsiteX2" fmla="*/ 5347090 w 5359782"/>
              <a:gd name="connsiteY2" fmla="*/ 5910012 h 5920178"/>
              <a:gd name="connsiteX3" fmla="*/ 626880 w 5359782"/>
              <a:gd name="connsiteY3" fmla="*/ 5920178 h 5920178"/>
              <a:gd name="connsiteX4" fmla="*/ 0 w 5359782"/>
              <a:gd name="connsiteY4" fmla="*/ 450964 h 5920178"/>
              <a:gd name="connsiteX0" fmla="*/ 0 w 5359782"/>
              <a:gd name="connsiteY0" fmla="*/ 108612 h 5577826"/>
              <a:gd name="connsiteX1" fmla="*/ 5349761 w 5359782"/>
              <a:gd name="connsiteY1" fmla="*/ 766115 h 5577826"/>
              <a:gd name="connsiteX2" fmla="*/ 5347090 w 5359782"/>
              <a:gd name="connsiteY2" fmla="*/ 5567660 h 5577826"/>
              <a:gd name="connsiteX3" fmla="*/ 626880 w 5359782"/>
              <a:gd name="connsiteY3" fmla="*/ 5577826 h 5577826"/>
              <a:gd name="connsiteX4" fmla="*/ 0 w 5359782"/>
              <a:gd name="connsiteY4" fmla="*/ 108612 h 5577826"/>
              <a:gd name="connsiteX0" fmla="*/ 0 w 5359782"/>
              <a:gd name="connsiteY0" fmla="*/ 250306 h 5719520"/>
              <a:gd name="connsiteX1" fmla="*/ 5349761 w 5359782"/>
              <a:gd name="connsiteY1" fmla="*/ 907809 h 5719520"/>
              <a:gd name="connsiteX2" fmla="*/ 5347090 w 5359782"/>
              <a:gd name="connsiteY2" fmla="*/ 5709354 h 5719520"/>
              <a:gd name="connsiteX3" fmla="*/ 626880 w 5359782"/>
              <a:gd name="connsiteY3" fmla="*/ 5719520 h 5719520"/>
              <a:gd name="connsiteX4" fmla="*/ 0 w 5359782"/>
              <a:gd name="connsiteY4" fmla="*/ 250306 h 5719520"/>
              <a:gd name="connsiteX0" fmla="*/ 0 w 5359782"/>
              <a:gd name="connsiteY0" fmla="*/ 264190 h 5733404"/>
              <a:gd name="connsiteX1" fmla="*/ 5349761 w 5359782"/>
              <a:gd name="connsiteY1" fmla="*/ 893118 h 5733404"/>
              <a:gd name="connsiteX2" fmla="*/ 5347090 w 5359782"/>
              <a:gd name="connsiteY2" fmla="*/ 5723238 h 5733404"/>
              <a:gd name="connsiteX3" fmla="*/ 626880 w 5359782"/>
              <a:gd name="connsiteY3" fmla="*/ 5733404 h 5733404"/>
              <a:gd name="connsiteX4" fmla="*/ 0 w 5359782"/>
              <a:gd name="connsiteY4" fmla="*/ 264190 h 5733404"/>
              <a:gd name="connsiteX0" fmla="*/ 0 w 5359782"/>
              <a:gd name="connsiteY0" fmla="*/ 246651 h 5715865"/>
              <a:gd name="connsiteX1" fmla="*/ 5349761 w 5359782"/>
              <a:gd name="connsiteY1" fmla="*/ 875579 h 5715865"/>
              <a:gd name="connsiteX2" fmla="*/ 5347090 w 5359782"/>
              <a:gd name="connsiteY2" fmla="*/ 5705699 h 5715865"/>
              <a:gd name="connsiteX3" fmla="*/ 626880 w 5359782"/>
              <a:gd name="connsiteY3" fmla="*/ 5715865 h 5715865"/>
              <a:gd name="connsiteX4" fmla="*/ 0 w 5359782"/>
              <a:gd name="connsiteY4" fmla="*/ 246651 h 5715865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36568 h 5705782"/>
              <a:gd name="connsiteX1" fmla="*/ 5349761 w 5359782"/>
              <a:gd name="connsiteY1" fmla="*/ 865496 h 5705782"/>
              <a:gd name="connsiteX2" fmla="*/ 5347090 w 5359782"/>
              <a:gd name="connsiteY2" fmla="*/ 5695616 h 5705782"/>
              <a:gd name="connsiteX3" fmla="*/ 626880 w 5359782"/>
              <a:gd name="connsiteY3" fmla="*/ 5705782 h 5705782"/>
              <a:gd name="connsiteX4" fmla="*/ 0 w 5359782"/>
              <a:gd name="connsiteY4" fmla="*/ 236568 h 5705782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43415 h 5712629"/>
              <a:gd name="connsiteX1" fmla="*/ 5349761 w 5359782"/>
              <a:gd name="connsiteY1" fmla="*/ 872343 h 5712629"/>
              <a:gd name="connsiteX2" fmla="*/ 5347090 w 5359782"/>
              <a:gd name="connsiteY2" fmla="*/ 5702463 h 5712629"/>
              <a:gd name="connsiteX3" fmla="*/ 626880 w 5359782"/>
              <a:gd name="connsiteY3" fmla="*/ 5712629 h 5712629"/>
              <a:gd name="connsiteX4" fmla="*/ 0 w 5359782"/>
              <a:gd name="connsiteY4" fmla="*/ 243415 h 5712629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43416 h 5712630"/>
              <a:gd name="connsiteX1" fmla="*/ 5349761 w 5359782"/>
              <a:gd name="connsiteY1" fmla="*/ 872344 h 5712630"/>
              <a:gd name="connsiteX2" fmla="*/ 5347090 w 5359782"/>
              <a:gd name="connsiteY2" fmla="*/ 5702464 h 5712630"/>
              <a:gd name="connsiteX3" fmla="*/ 626880 w 5359782"/>
              <a:gd name="connsiteY3" fmla="*/ 5712630 h 5712630"/>
              <a:gd name="connsiteX4" fmla="*/ 0 w 5359782"/>
              <a:gd name="connsiteY4" fmla="*/ 243416 h 5712630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3996 h 5723210"/>
              <a:gd name="connsiteX1" fmla="*/ 5349761 w 5359782"/>
              <a:gd name="connsiteY1" fmla="*/ 882924 h 5723210"/>
              <a:gd name="connsiteX2" fmla="*/ 5347090 w 5359782"/>
              <a:gd name="connsiteY2" fmla="*/ 5713044 h 5723210"/>
              <a:gd name="connsiteX3" fmla="*/ 626880 w 5359782"/>
              <a:gd name="connsiteY3" fmla="*/ 5723210 h 5723210"/>
              <a:gd name="connsiteX4" fmla="*/ 0 w 5359782"/>
              <a:gd name="connsiteY4" fmla="*/ 253996 h 5723210"/>
              <a:gd name="connsiteX0" fmla="*/ 0 w 5359782"/>
              <a:gd name="connsiteY0" fmla="*/ 253996 h 5714898"/>
              <a:gd name="connsiteX1" fmla="*/ 5349761 w 5359782"/>
              <a:gd name="connsiteY1" fmla="*/ 882924 h 5714898"/>
              <a:gd name="connsiteX2" fmla="*/ 5347090 w 5359782"/>
              <a:gd name="connsiteY2" fmla="*/ 5713044 h 5714898"/>
              <a:gd name="connsiteX3" fmla="*/ 608177 w 5359782"/>
              <a:gd name="connsiteY3" fmla="*/ 5714898 h 5714898"/>
              <a:gd name="connsiteX4" fmla="*/ 0 w 5359782"/>
              <a:gd name="connsiteY4" fmla="*/ 253996 h 571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782" h="5714898">
                <a:moveTo>
                  <a:pt x="0" y="253996"/>
                </a:moveTo>
                <a:cubicBezTo>
                  <a:pt x="1344455" y="78091"/>
                  <a:pt x="3729921" y="-455542"/>
                  <a:pt x="5349761" y="882924"/>
                </a:cubicBezTo>
                <a:cubicBezTo>
                  <a:pt x="5371458" y="2007607"/>
                  <a:pt x="5351885" y="4319526"/>
                  <a:pt x="5347090" y="5713044"/>
                </a:cubicBezTo>
                <a:lnTo>
                  <a:pt x="608177" y="5714898"/>
                </a:lnTo>
                <a:cubicBezTo>
                  <a:pt x="279034" y="5101139"/>
                  <a:pt x="47222" y="912343"/>
                  <a:pt x="0" y="25399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b" anchorCtr="0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4032000" cy="1063459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000" y="3583459"/>
            <a:ext cx="4032000" cy="1063459"/>
          </a:xfrm>
        </p:spPr>
        <p:txBody>
          <a:bodyPr l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04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000" y="2519998"/>
            <a:ext cx="5652000" cy="909001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 dirty="0"/>
              <a:t>Pull quote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9997" y="3428999"/>
            <a:ext cx="5652000" cy="749645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Name here, </a:t>
            </a:r>
            <a:br>
              <a:rPr lang="en-US" dirty="0"/>
            </a:br>
            <a:r>
              <a:rPr lang="en-US" dirty="0"/>
              <a:t>Insert role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52445-B7BC-45AE-A642-26E450590787}"/>
              </a:ext>
            </a:extLst>
          </p:cNvPr>
          <p:cNvSpPr txBox="1"/>
          <p:nvPr userDrawn="1"/>
        </p:nvSpPr>
        <p:spPr>
          <a:xfrm>
            <a:off x="2832014" y="2788158"/>
            <a:ext cx="485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accent1"/>
                </a:solidFill>
                <a:latin typeface="Georgia" panose="020405020504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655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000" y="2519998"/>
            <a:ext cx="5652000" cy="909001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Pull quote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9997" y="3428999"/>
            <a:ext cx="5652000" cy="749645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Name here, </a:t>
            </a:r>
            <a:br>
              <a:rPr lang="en-US" dirty="0"/>
            </a:br>
            <a:r>
              <a:rPr lang="en-US" dirty="0"/>
              <a:t>Insert role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DE3AC-CB95-47D3-9E94-E46A5FEB8B8C}"/>
              </a:ext>
            </a:extLst>
          </p:cNvPr>
          <p:cNvSpPr txBox="1"/>
          <p:nvPr userDrawn="1"/>
        </p:nvSpPr>
        <p:spPr>
          <a:xfrm>
            <a:off x="2832014" y="2788158"/>
            <a:ext cx="485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accent1"/>
                </a:solidFill>
                <a:latin typeface="Georgia" panose="020405020504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04667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BE706-4A17-FEC2-5D6A-39D6ACC0B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998" y="2"/>
            <a:ext cx="12191996" cy="685799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000" y="2380536"/>
            <a:ext cx="5652000" cy="909001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Pull quote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52950" y="3568463"/>
            <a:ext cx="4339050" cy="856800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Name here, </a:t>
            </a:r>
            <a:br>
              <a:rPr lang="en-US" dirty="0"/>
            </a:br>
            <a:r>
              <a:rPr lang="en-US" dirty="0"/>
              <a:t>Insert role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5A2C33-BC00-FB5B-013F-FED4DB3E8B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5438" y="3429000"/>
            <a:ext cx="1142313" cy="1141200"/>
          </a:xfrm>
          <a:custGeom>
            <a:avLst/>
            <a:gdLst>
              <a:gd name="connsiteX0" fmla="*/ 428368 w 856735"/>
              <a:gd name="connsiteY0" fmla="*/ 0 h 856800"/>
              <a:gd name="connsiteX1" fmla="*/ 848033 w 856735"/>
              <a:gd name="connsiteY1" fmla="*/ 342063 h 856800"/>
              <a:gd name="connsiteX2" fmla="*/ 856735 w 856735"/>
              <a:gd name="connsiteY2" fmla="*/ 428390 h 856800"/>
              <a:gd name="connsiteX3" fmla="*/ 856735 w 856735"/>
              <a:gd name="connsiteY3" fmla="*/ 428410 h 856800"/>
              <a:gd name="connsiteX4" fmla="*/ 848033 w 856735"/>
              <a:gd name="connsiteY4" fmla="*/ 514738 h 856800"/>
              <a:gd name="connsiteX5" fmla="*/ 428368 w 856735"/>
              <a:gd name="connsiteY5" fmla="*/ 856800 h 856800"/>
              <a:gd name="connsiteX6" fmla="*/ 0 w 856735"/>
              <a:gd name="connsiteY6" fmla="*/ 428400 h 856800"/>
              <a:gd name="connsiteX7" fmla="*/ 428368 w 856735"/>
              <a:gd name="connsiteY7" fmla="*/ 0 h 85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735" h="856800">
                <a:moveTo>
                  <a:pt x="428368" y="0"/>
                </a:moveTo>
                <a:cubicBezTo>
                  <a:pt x="635376" y="0"/>
                  <a:pt x="808089" y="146848"/>
                  <a:pt x="848033" y="342063"/>
                </a:cubicBezTo>
                <a:lnTo>
                  <a:pt x="856735" y="428390"/>
                </a:lnTo>
                <a:lnTo>
                  <a:pt x="856735" y="428410"/>
                </a:lnTo>
                <a:lnTo>
                  <a:pt x="848033" y="514738"/>
                </a:lnTo>
                <a:cubicBezTo>
                  <a:pt x="808089" y="709953"/>
                  <a:pt x="635376" y="856800"/>
                  <a:pt x="428368" y="856800"/>
                </a:cubicBezTo>
                <a:cubicBezTo>
                  <a:pt x="191787" y="856800"/>
                  <a:pt x="0" y="664999"/>
                  <a:pt x="0" y="428400"/>
                </a:cubicBezTo>
                <a:cubicBezTo>
                  <a:pt x="0" y="191801"/>
                  <a:pt x="191787" y="0"/>
                  <a:pt x="428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b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667FF-7D9E-4BFF-A6DD-9968F9CA9765}"/>
              </a:ext>
            </a:extLst>
          </p:cNvPr>
          <p:cNvSpPr txBox="1"/>
          <p:nvPr userDrawn="1"/>
        </p:nvSpPr>
        <p:spPr>
          <a:xfrm>
            <a:off x="2857395" y="2632883"/>
            <a:ext cx="485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accent1"/>
                </a:solidFill>
                <a:latin typeface="Georgia" panose="020405020504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528433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BE706-4A17-FEC2-5D6A-39D6ACC0B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1998" cy="685799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000" y="2380536"/>
            <a:ext cx="5652000" cy="909001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Pull quote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52950" y="3568463"/>
            <a:ext cx="4339050" cy="856800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Name here,</a:t>
            </a:r>
            <a:br>
              <a:rPr lang="en-US" dirty="0"/>
            </a:br>
            <a:r>
              <a:rPr lang="en-US" dirty="0"/>
              <a:t>Insert role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5A2C33-BC00-FB5B-013F-FED4DB3E8B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5438" y="3429000"/>
            <a:ext cx="1142313" cy="1141200"/>
          </a:xfrm>
          <a:custGeom>
            <a:avLst/>
            <a:gdLst>
              <a:gd name="connsiteX0" fmla="*/ 428368 w 856735"/>
              <a:gd name="connsiteY0" fmla="*/ 0 h 856800"/>
              <a:gd name="connsiteX1" fmla="*/ 848033 w 856735"/>
              <a:gd name="connsiteY1" fmla="*/ 342063 h 856800"/>
              <a:gd name="connsiteX2" fmla="*/ 856735 w 856735"/>
              <a:gd name="connsiteY2" fmla="*/ 428390 h 856800"/>
              <a:gd name="connsiteX3" fmla="*/ 856735 w 856735"/>
              <a:gd name="connsiteY3" fmla="*/ 428410 h 856800"/>
              <a:gd name="connsiteX4" fmla="*/ 848033 w 856735"/>
              <a:gd name="connsiteY4" fmla="*/ 514738 h 856800"/>
              <a:gd name="connsiteX5" fmla="*/ 428368 w 856735"/>
              <a:gd name="connsiteY5" fmla="*/ 856800 h 856800"/>
              <a:gd name="connsiteX6" fmla="*/ 0 w 856735"/>
              <a:gd name="connsiteY6" fmla="*/ 428400 h 856800"/>
              <a:gd name="connsiteX7" fmla="*/ 428368 w 856735"/>
              <a:gd name="connsiteY7" fmla="*/ 0 h 85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735" h="856800">
                <a:moveTo>
                  <a:pt x="428368" y="0"/>
                </a:moveTo>
                <a:cubicBezTo>
                  <a:pt x="635376" y="0"/>
                  <a:pt x="808089" y="146848"/>
                  <a:pt x="848033" y="342063"/>
                </a:cubicBezTo>
                <a:lnTo>
                  <a:pt x="856735" y="428390"/>
                </a:lnTo>
                <a:lnTo>
                  <a:pt x="856735" y="428410"/>
                </a:lnTo>
                <a:lnTo>
                  <a:pt x="848033" y="514738"/>
                </a:lnTo>
                <a:cubicBezTo>
                  <a:pt x="808089" y="709953"/>
                  <a:pt x="635376" y="856800"/>
                  <a:pt x="428368" y="856800"/>
                </a:cubicBezTo>
                <a:cubicBezTo>
                  <a:pt x="191787" y="856800"/>
                  <a:pt x="0" y="664999"/>
                  <a:pt x="0" y="428400"/>
                </a:cubicBezTo>
                <a:cubicBezTo>
                  <a:pt x="0" y="191801"/>
                  <a:pt x="191787" y="0"/>
                  <a:pt x="428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b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A254D-7789-48AA-A602-233EEB02771C}"/>
              </a:ext>
            </a:extLst>
          </p:cNvPr>
          <p:cNvSpPr txBox="1"/>
          <p:nvPr userDrawn="1"/>
        </p:nvSpPr>
        <p:spPr>
          <a:xfrm>
            <a:off x="2857395" y="2632883"/>
            <a:ext cx="485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accent1"/>
                </a:solidFill>
                <a:latin typeface="Georgia" panose="020405020504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0857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4441A0A-0B50-ACD5-1ECD-0BB6CC6AD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540001"/>
            <a:ext cx="5022595" cy="936375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A7C6603-C171-1448-1945-E6F46709FB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872375"/>
            <a:ext cx="5022595" cy="4271250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9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DC4B66E-28F8-C9CF-0C12-D1693E685D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7" y="1"/>
            <a:ext cx="6096003" cy="614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23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DC4B66E-28F8-C9CF-0C12-D1693E685D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7" y="1"/>
            <a:ext cx="6096003" cy="271143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26C6375-C006-9B17-8EEB-28151F77C3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9" y="2822563"/>
            <a:ext cx="2209802" cy="332106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C6FE9221-BF39-8E74-1F96-6882B4DFD5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95801" y="2822563"/>
            <a:ext cx="3790708" cy="332106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98027E2-3B4C-FF94-FB5A-3DC9EC37E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540001"/>
            <a:ext cx="5015994" cy="936375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54771DF-5753-2107-0DB5-4C97061C7A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981" y="1872375"/>
            <a:ext cx="4994034" cy="4271250"/>
          </a:xfrm>
        </p:spPr>
        <p:txBody>
          <a:bodyPr lIns="0" rIns="0" anchor="t" anchorCtr="0">
            <a:noAutofit/>
          </a:bodyPr>
          <a:lstStyle>
            <a:lvl1pPr marL="0" indent="0">
              <a:buNone/>
              <a:defRPr sz="19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45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17430F7B-2766-FC07-9409-F2307699F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1" y="540001"/>
            <a:ext cx="5285998" cy="936375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B7E494D-C1AC-A7DE-ABDA-142C2241B0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01" y="1872375"/>
            <a:ext cx="5285998" cy="4271250"/>
          </a:xfrm>
        </p:spPr>
        <p:txBody>
          <a:bodyPr lIns="0" rIns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D23CFC7-86BA-EECD-BE2E-EA35423FBF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001" y="1872375"/>
            <a:ext cx="5285998" cy="4271250"/>
          </a:xfrm>
        </p:spPr>
        <p:txBody>
          <a:bodyPr lIns="0" rIns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5795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DC4B66E-28F8-C9CF-0C12-D1693E685D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6" y="540000"/>
            <a:ext cx="5555996" cy="5603625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36A1FF6-CAE7-50CC-2A3E-C2F536EEE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999" y="540001"/>
            <a:ext cx="5015987" cy="936375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000DF71-76F4-D155-483A-39560746B0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1" y="1872375"/>
            <a:ext cx="5015988" cy="4271250"/>
          </a:xfrm>
        </p:spPr>
        <p:txBody>
          <a:bodyPr lIns="0" rIns="0" anchor="t" anchorCtr="0">
            <a:noAutofit/>
          </a:bodyPr>
          <a:lstStyle>
            <a:lvl1pPr marL="0" indent="0">
              <a:buNone/>
              <a:defRPr sz="19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1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B7E494D-C1AC-A7DE-ABDA-142C2241B0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3212758"/>
            <a:ext cx="3370795" cy="2930867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9238331-5591-61C3-6529-F2272C4E75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9999" y="540001"/>
            <a:ext cx="3370795" cy="1445319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EEBA8B6-F10B-1604-52C8-37E991BA7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806" y="1985321"/>
            <a:ext cx="3365988" cy="308920"/>
          </a:xfrm>
        </p:spPr>
        <p:txBody>
          <a:bodyPr lIns="0" tIns="3600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496AEE1-F54F-73CB-7339-73C52A0D24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9999" y="2368831"/>
            <a:ext cx="3370795" cy="77345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042FAA-7A7F-94FE-8FA6-DE19C1F217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0407" y="3212758"/>
            <a:ext cx="3275991" cy="2930867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9CE6EC5-7A8A-7E94-C5E0-5F014B5A95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60407" y="540001"/>
            <a:ext cx="3275991" cy="1445319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0F7674-CE4B-F05E-AE4F-AFCB1E24B8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60407" y="1985321"/>
            <a:ext cx="3275991" cy="308920"/>
          </a:xfrm>
        </p:spPr>
        <p:txBody>
          <a:bodyPr lIns="0" tIns="3600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895D2E-F01B-368B-1387-701C986C1A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60407" y="2368831"/>
            <a:ext cx="3275991" cy="77345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789CA51-46C8-B40C-D3BA-4918245EC7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81205" y="3212758"/>
            <a:ext cx="3370794" cy="2930867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63C3728-20AD-D205-114A-37A9D4B3395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81205" y="540001"/>
            <a:ext cx="3370794" cy="1445319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E65DB49-08DC-99B3-51F7-0EF7D5503F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81205" y="1985321"/>
            <a:ext cx="3370794" cy="308920"/>
          </a:xfrm>
        </p:spPr>
        <p:txBody>
          <a:bodyPr lIns="0" tIns="3600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3048441-32CB-5097-8880-D5315C86E7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1205" y="2368831"/>
            <a:ext cx="3370794" cy="77345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7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hotograph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B54100-DFE5-3086-D7CA-FCC49356A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463" y="3583459"/>
            <a:ext cx="4032000" cy="1063459"/>
          </a:xfrm>
        </p:spPr>
        <p:txBody>
          <a:bodyPr l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20000"/>
            <a:ext cx="4032000" cy="1063459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7">
            <a:extLst>
              <a:ext uri="{FF2B5EF4-FFF2-40B4-BE49-F238E27FC236}">
                <a16:creationId xmlns:a16="http://schemas.microsoft.com/office/drawing/2014/main" id="{722DBC1E-EE07-2226-0EAB-98A29CF641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2550" y="1144957"/>
            <a:ext cx="7146376" cy="5714897"/>
          </a:xfrm>
          <a:custGeom>
            <a:avLst/>
            <a:gdLst>
              <a:gd name="connsiteX0" fmla="*/ 2905806 w 5140744"/>
              <a:gd name="connsiteY0" fmla="*/ 0 h 5716281"/>
              <a:gd name="connsiteX1" fmla="*/ 3823193 w 5140744"/>
              <a:gd name="connsiteY1" fmla="*/ 0 h 5716281"/>
              <a:gd name="connsiteX2" fmla="*/ 4098604 w 5140744"/>
              <a:gd name="connsiteY2" fmla="*/ 11027 h 5716281"/>
              <a:gd name="connsiteX3" fmla="*/ 5130875 w 5140744"/>
              <a:gd name="connsiteY3" fmla="*/ 145999 h 5716281"/>
              <a:gd name="connsiteX4" fmla="*/ 5127634 w 5140744"/>
              <a:gd name="connsiteY4" fmla="*/ 5706115 h 5716281"/>
              <a:gd name="connsiteX5" fmla="*/ 777756 w 5140744"/>
              <a:gd name="connsiteY5" fmla="*/ 5716281 h 5716281"/>
              <a:gd name="connsiteX6" fmla="*/ 0 w 5140744"/>
              <a:gd name="connsiteY6" fmla="*/ 247067 h 5716281"/>
              <a:gd name="connsiteX7" fmla="*/ 2532636 w 5140744"/>
              <a:gd name="connsiteY7" fmla="*/ 14472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997212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752092 w 5360200"/>
              <a:gd name="connsiteY7" fmla="*/ 14472 h 5716281"/>
              <a:gd name="connsiteX8" fmla="*/ 3125262 w 5360200"/>
              <a:gd name="connsiteY8" fmla="*/ 0 h 5716281"/>
              <a:gd name="connsiteX0" fmla="*/ 3125262 w 5360200"/>
              <a:gd name="connsiteY0" fmla="*/ 0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8" fmla="*/ 3125262 w 5360200"/>
              <a:gd name="connsiteY8" fmla="*/ 0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4318060 w 5360200"/>
              <a:gd name="connsiteY2" fmla="*/ 11027 h 5716281"/>
              <a:gd name="connsiteX3" fmla="*/ 5350331 w 5360200"/>
              <a:gd name="connsiteY3" fmla="*/ 145999 h 5716281"/>
              <a:gd name="connsiteX4" fmla="*/ 5347090 w 5360200"/>
              <a:gd name="connsiteY4" fmla="*/ 5706115 h 5716281"/>
              <a:gd name="connsiteX5" fmla="*/ 626880 w 5360200"/>
              <a:gd name="connsiteY5" fmla="*/ 5716281 h 5716281"/>
              <a:gd name="connsiteX6" fmla="*/ 0 w 5360200"/>
              <a:gd name="connsiteY6" fmla="*/ 247067 h 5716281"/>
              <a:gd name="connsiteX7" fmla="*/ 2285748 w 5360200"/>
              <a:gd name="connsiteY7" fmla="*/ 14472 h 5716281"/>
              <a:gd name="connsiteX0" fmla="*/ 2285748 w 5360200"/>
              <a:gd name="connsiteY0" fmla="*/ 14472 h 5716281"/>
              <a:gd name="connsiteX1" fmla="*/ 4042649 w 5360200"/>
              <a:gd name="connsiteY1" fmla="*/ 0 h 5716281"/>
              <a:gd name="connsiteX2" fmla="*/ 5350331 w 5360200"/>
              <a:gd name="connsiteY2" fmla="*/ 145999 h 5716281"/>
              <a:gd name="connsiteX3" fmla="*/ 5347090 w 5360200"/>
              <a:gd name="connsiteY3" fmla="*/ 5706115 h 5716281"/>
              <a:gd name="connsiteX4" fmla="*/ 626880 w 5360200"/>
              <a:gd name="connsiteY4" fmla="*/ 5716281 h 5716281"/>
              <a:gd name="connsiteX5" fmla="*/ 0 w 5360200"/>
              <a:gd name="connsiteY5" fmla="*/ 247067 h 5716281"/>
              <a:gd name="connsiteX6" fmla="*/ 2285748 w 5360200"/>
              <a:gd name="connsiteY6" fmla="*/ 14472 h 5716281"/>
              <a:gd name="connsiteX0" fmla="*/ 2285748 w 5360200"/>
              <a:gd name="connsiteY0" fmla="*/ 0 h 5701809"/>
              <a:gd name="connsiteX1" fmla="*/ 5350331 w 5360200"/>
              <a:gd name="connsiteY1" fmla="*/ 131527 h 5701809"/>
              <a:gd name="connsiteX2" fmla="*/ 5347090 w 5360200"/>
              <a:gd name="connsiteY2" fmla="*/ 5691643 h 5701809"/>
              <a:gd name="connsiteX3" fmla="*/ 626880 w 5360200"/>
              <a:gd name="connsiteY3" fmla="*/ 5701809 h 5701809"/>
              <a:gd name="connsiteX4" fmla="*/ 0 w 5360200"/>
              <a:gd name="connsiteY4" fmla="*/ 232595 h 5701809"/>
              <a:gd name="connsiteX5" fmla="*/ 2285748 w 5360200"/>
              <a:gd name="connsiteY5" fmla="*/ 0 h 5701809"/>
              <a:gd name="connsiteX0" fmla="*/ 0 w 5360200"/>
              <a:gd name="connsiteY0" fmla="*/ 741583 h 6210797"/>
              <a:gd name="connsiteX1" fmla="*/ 5350331 w 5360200"/>
              <a:gd name="connsiteY1" fmla="*/ 640515 h 6210797"/>
              <a:gd name="connsiteX2" fmla="*/ 5347090 w 5360200"/>
              <a:gd name="connsiteY2" fmla="*/ 6200631 h 6210797"/>
              <a:gd name="connsiteX3" fmla="*/ 626880 w 5360200"/>
              <a:gd name="connsiteY3" fmla="*/ 6210797 h 6210797"/>
              <a:gd name="connsiteX4" fmla="*/ 0 w 5360200"/>
              <a:gd name="connsiteY4" fmla="*/ 741583 h 6210797"/>
              <a:gd name="connsiteX0" fmla="*/ 0 w 5377228"/>
              <a:gd name="connsiteY0" fmla="*/ 572065 h 6041279"/>
              <a:gd name="connsiteX1" fmla="*/ 5370906 w 5377228"/>
              <a:gd name="connsiteY1" fmla="*/ 836757 h 6041279"/>
              <a:gd name="connsiteX2" fmla="*/ 5347090 w 5377228"/>
              <a:gd name="connsiteY2" fmla="*/ 6031113 h 6041279"/>
              <a:gd name="connsiteX3" fmla="*/ 626880 w 5377228"/>
              <a:gd name="connsiteY3" fmla="*/ 6041279 h 6041279"/>
              <a:gd name="connsiteX4" fmla="*/ 0 w 5377228"/>
              <a:gd name="connsiteY4" fmla="*/ 572065 h 6041279"/>
              <a:gd name="connsiteX0" fmla="*/ 0 w 5347212"/>
              <a:gd name="connsiteY0" fmla="*/ 441898 h 5911112"/>
              <a:gd name="connsiteX1" fmla="*/ 5192598 w 5347212"/>
              <a:gd name="connsiteY1" fmla="*/ 1108926 h 5911112"/>
              <a:gd name="connsiteX2" fmla="*/ 5347090 w 5347212"/>
              <a:gd name="connsiteY2" fmla="*/ 5900946 h 5911112"/>
              <a:gd name="connsiteX3" fmla="*/ 626880 w 5347212"/>
              <a:gd name="connsiteY3" fmla="*/ 5911112 h 5911112"/>
              <a:gd name="connsiteX4" fmla="*/ 0 w 5347212"/>
              <a:gd name="connsiteY4" fmla="*/ 441898 h 5911112"/>
              <a:gd name="connsiteX0" fmla="*/ 0 w 5351364"/>
              <a:gd name="connsiteY0" fmla="*/ 444416 h 5913630"/>
              <a:gd name="connsiteX1" fmla="*/ 5335473 w 5351364"/>
              <a:gd name="connsiteY1" fmla="*/ 1101919 h 5913630"/>
              <a:gd name="connsiteX2" fmla="*/ 5347090 w 5351364"/>
              <a:gd name="connsiteY2" fmla="*/ 5903464 h 5913630"/>
              <a:gd name="connsiteX3" fmla="*/ 626880 w 5351364"/>
              <a:gd name="connsiteY3" fmla="*/ 5913630 h 5913630"/>
              <a:gd name="connsiteX4" fmla="*/ 0 w 5351364"/>
              <a:gd name="connsiteY4" fmla="*/ 444416 h 5913630"/>
              <a:gd name="connsiteX0" fmla="*/ 0 w 5359782"/>
              <a:gd name="connsiteY0" fmla="*/ 444416 h 5913630"/>
              <a:gd name="connsiteX1" fmla="*/ 5349761 w 5359782"/>
              <a:gd name="connsiteY1" fmla="*/ 1101919 h 5913630"/>
              <a:gd name="connsiteX2" fmla="*/ 5347090 w 5359782"/>
              <a:gd name="connsiteY2" fmla="*/ 5903464 h 5913630"/>
              <a:gd name="connsiteX3" fmla="*/ 626880 w 5359782"/>
              <a:gd name="connsiteY3" fmla="*/ 5913630 h 5913630"/>
              <a:gd name="connsiteX4" fmla="*/ 0 w 5359782"/>
              <a:gd name="connsiteY4" fmla="*/ 444416 h 5913630"/>
              <a:gd name="connsiteX0" fmla="*/ 0 w 5359782"/>
              <a:gd name="connsiteY0" fmla="*/ 450964 h 5920178"/>
              <a:gd name="connsiteX1" fmla="*/ 5349761 w 5359782"/>
              <a:gd name="connsiteY1" fmla="*/ 1108467 h 5920178"/>
              <a:gd name="connsiteX2" fmla="*/ 5347090 w 5359782"/>
              <a:gd name="connsiteY2" fmla="*/ 5910012 h 5920178"/>
              <a:gd name="connsiteX3" fmla="*/ 626880 w 5359782"/>
              <a:gd name="connsiteY3" fmla="*/ 5920178 h 5920178"/>
              <a:gd name="connsiteX4" fmla="*/ 0 w 5359782"/>
              <a:gd name="connsiteY4" fmla="*/ 450964 h 5920178"/>
              <a:gd name="connsiteX0" fmla="*/ 0 w 5359782"/>
              <a:gd name="connsiteY0" fmla="*/ 108612 h 5577826"/>
              <a:gd name="connsiteX1" fmla="*/ 5349761 w 5359782"/>
              <a:gd name="connsiteY1" fmla="*/ 766115 h 5577826"/>
              <a:gd name="connsiteX2" fmla="*/ 5347090 w 5359782"/>
              <a:gd name="connsiteY2" fmla="*/ 5567660 h 5577826"/>
              <a:gd name="connsiteX3" fmla="*/ 626880 w 5359782"/>
              <a:gd name="connsiteY3" fmla="*/ 5577826 h 5577826"/>
              <a:gd name="connsiteX4" fmla="*/ 0 w 5359782"/>
              <a:gd name="connsiteY4" fmla="*/ 108612 h 5577826"/>
              <a:gd name="connsiteX0" fmla="*/ 0 w 5359782"/>
              <a:gd name="connsiteY0" fmla="*/ 250306 h 5719520"/>
              <a:gd name="connsiteX1" fmla="*/ 5349761 w 5359782"/>
              <a:gd name="connsiteY1" fmla="*/ 907809 h 5719520"/>
              <a:gd name="connsiteX2" fmla="*/ 5347090 w 5359782"/>
              <a:gd name="connsiteY2" fmla="*/ 5709354 h 5719520"/>
              <a:gd name="connsiteX3" fmla="*/ 626880 w 5359782"/>
              <a:gd name="connsiteY3" fmla="*/ 5719520 h 5719520"/>
              <a:gd name="connsiteX4" fmla="*/ 0 w 5359782"/>
              <a:gd name="connsiteY4" fmla="*/ 250306 h 5719520"/>
              <a:gd name="connsiteX0" fmla="*/ 0 w 5359782"/>
              <a:gd name="connsiteY0" fmla="*/ 264190 h 5733404"/>
              <a:gd name="connsiteX1" fmla="*/ 5349761 w 5359782"/>
              <a:gd name="connsiteY1" fmla="*/ 893118 h 5733404"/>
              <a:gd name="connsiteX2" fmla="*/ 5347090 w 5359782"/>
              <a:gd name="connsiteY2" fmla="*/ 5723238 h 5733404"/>
              <a:gd name="connsiteX3" fmla="*/ 626880 w 5359782"/>
              <a:gd name="connsiteY3" fmla="*/ 5733404 h 5733404"/>
              <a:gd name="connsiteX4" fmla="*/ 0 w 5359782"/>
              <a:gd name="connsiteY4" fmla="*/ 264190 h 5733404"/>
              <a:gd name="connsiteX0" fmla="*/ 0 w 5359782"/>
              <a:gd name="connsiteY0" fmla="*/ 246651 h 5715865"/>
              <a:gd name="connsiteX1" fmla="*/ 5349761 w 5359782"/>
              <a:gd name="connsiteY1" fmla="*/ 875579 h 5715865"/>
              <a:gd name="connsiteX2" fmla="*/ 5347090 w 5359782"/>
              <a:gd name="connsiteY2" fmla="*/ 5705699 h 5715865"/>
              <a:gd name="connsiteX3" fmla="*/ 626880 w 5359782"/>
              <a:gd name="connsiteY3" fmla="*/ 5715865 h 5715865"/>
              <a:gd name="connsiteX4" fmla="*/ 0 w 5359782"/>
              <a:gd name="connsiteY4" fmla="*/ 246651 h 5715865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36568 h 5705782"/>
              <a:gd name="connsiteX1" fmla="*/ 5349761 w 5359782"/>
              <a:gd name="connsiteY1" fmla="*/ 865496 h 5705782"/>
              <a:gd name="connsiteX2" fmla="*/ 5347090 w 5359782"/>
              <a:gd name="connsiteY2" fmla="*/ 5695616 h 5705782"/>
              <a:gd name="connsiteX3" fmla="*/ 626880 w 5359782"/>
              <a:gd name="connsiteY3" fmla="*/ 5705782 h 5705782"/>
              <a:gd name="connsiteX4" fmla="*/ 0 w 5359782"/>
              <a:gd name="connsiteY4" fmla="*/ 236568 h 5705782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39984 h 5709198"/>
              <a:gd name="connsiteX1" fmla="*/ 5349761 w 5359782"/>
              <a:gd name="connsiteY1" fmla="*/ 868912 h 5709198"/>
              <a:gd name="connsiteX2" fmla="*/ 5347090 w 5359782"/>
              <a:gd name="connsiteY2" fmla="*/ 5699032 h 5709198"/>
              <a:gd name="connsiteX3" fmla="*/ 626880 w 5359782"/>
              <a:gd name="connsiteY3" fmla="*/ 5709198 h 5709198"/>
              <a:gd name="connsiteX4" fmla="*/ 0 w 5359782"/>
              <a:gd name="connsiteY4" fmla="*/ 239984 h 5709198"/>
              <a:gd name="connsiteX0" fmla="*/ 0 w 5359782"/>
              <a:gd name="connsiteY0" fmla="*/ 243415 h 5712629"/>
              <a:gd name="connsiteX1" fmla="*/ 5349761 w 5359782"/>
              <a:gd name="connsiteY1" fmla="*/ 872343 h 5712629"/>
              <a:gd name="connsiteX2" fmla="*/ 5347090 w 5359782"/>
              <a:gd name="connsiteY2" fmla="*/ 5702463 h 5712629"/>
              <a:gd name="connsiteX3" fmla="*/ 626880 w 5359782"/>
              <a:gd name="connsiteY3" fmla="*/ 5712629 h 5712629"/>
              <a:gd name="connsiteX4" fmla="*/ 0 w 5359782"/>
              <a:gd name="connsiteY4" fmla="*/ 243415 h 5712629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43416 h 5712630"/>
              <a:gd name="connsiteX1" fmla="*/ 5349761 w 5359782"/>
              <a:gd name="connsiteY1" fmla="*/ 872344 h 5712630"/>
              <a:gd name="connsiteX2" fmla="*/ 5347090 w 5359782"/>
              <a:gd name="connsiteY2" fmla="*/ 5702464 h 5712630"/>
              <a:gd name="connsiteX3" fmla="*/ 626880 w 5359782"/>
              <a:gd name="connsiteY3" fmla="*/ 5712630 h 5712630"/>
              <a:gd name="connsiteX4" fmla="*/ 0 w 5359782"/>
              <a:gd name="connsiteY4" fmla="*/ 243416 h 5712630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46860 h 5716074"/>
              <a:gd name="connsiteX1" fmla="*/ 5349761 w 5359782"/>
              <a:gd name="connsiteY1" fmla="*/ 875788 h 5716074"/>
              <a:gd name="connsiteX2" fmla="*/ 5347090 w 5359782"/>
              <a:gd name="connsiteY2" fmla="*/ 5705908 h 5716074"/>
              <a:gd name="connsiteX3" fmla="*/ 626880 w 5359782"/>
              <a:gd name="connsiteY3" fmla="*/ 5716074 h 5716074"/>
              <a:gd name="connsiteX4" fmla="*/ 0 w 5359782"/>
              <a:gd name="connsiteY4" fmla="*/ 246860 h 5716074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0318 h 5719532"/>
              <a:gd name="connsiteX1" fmla="*/ 5349761 w 5359782"/>
              <a:gd name="connsiteY1" fmla="*/ 879246 h 5719532"/>
              <a:gd name="connsiteX2" fmla="*/ 5347090 w 5359782"/>
              <a:gd name="connsiteY2" fmla="*/ 5709366 h 5719532"/>
              <a:gd name="connsiteX3" fmla="*/ 626880 w 5359782"/>
              <a:gd name="connsiteY3" fmla="*/ 5719532 h 5719532"/>
              <a:gd name="connsiteX4" fmla="*/ 0 w 5359782"/>
              <a:gd name="connsiteY4" fmla="*/ 250318 h 5719532"/>
              <a:gd name="connsiteX0" fmla="*/ 0 w 5359782"/>
              <a:gd name="connsiteY0" fmla="*/ 253996 h 5723210"/>
              <a:gd name="connsiteX1" fmla="*/ 5349761 w 5359782"/>
              <a:gd name="connsiteY1" fmla="*/ 882924 h 5723210"/>
              <a:gd name="connsiteX2" fmla="*/ 5347090 w 5359782"/>
              <a:gd name="connsiteY2" fmla="*/ 5713044 h 5723210"/>
              <a:gd name="connsiteX3" fmla="*/ 626880 w 5359782"/>
              <a:gd name="connsiteY3" fmla="*/ 5723210 h 5723210"/>
              <a:gd name="connsiteX4" fmla="*/ 0 w 5359782"/>
              <a:gd name="connsiteY4" fmla="*/ 253996 h 5723210"/>
              <a:gd name="connsiteX0" fmla="*/ 0 w 5359782"/>
              <a:gd name="connsiteY0" fmla="*/ 253996 h 5723210"/>
              <a:gd name="connsiteX1" fmla="*/ 5349761 w 5359782"/>
              <a:gd name="connsiteY1" fmla="*/ 882924 h 5723210"/>
              <a:gd name="connsiteX2" fmla="*/ 5347090 w 5359782"/>
              <a:gd name="connsiteY2" fmla="*/ 5713044 h 5723210"/>
              <a:gd name="connsiteX3" fmla="*/ 608176 w 5359782"/>
              <a:gd name="connsiteY3" fmla="*/ 5723210 h 5723210"/>
              <a:gd name="connsiteX4" fmla="*/ 0 w 5359782"/>
              <a:gd name="connsiteY4" fmla="*/ 253996 h 5723210"/>
              <a:gd name="connsiteX0" fmla="*/ 0 w 5359782"/>
              <a:gd name="connsiteY0" fmla="*/ 253996 h 5714897"/>
              <a:gd name="connsiteX1" fmla="*/ 5349761 w 5359782"/>
              <a:gd name="connsiteY1" fmla="*/ 882924 h 5714897"/>
              <a:gd name="connsiteX2" fmla="*/ 5347090 w 5359782"/>
              <a:gd name="connsiteY2" fmla="*/ 5713044 h 5714897"/>
              <a:gd name="connsiteX3" fmla="*/ 589472 w 5359782"/>
              <a:gd name="connsiteY3" fmla="*/ 5714897 h 5714897"/>
              <a:gd name="connsiteX4" fmla="*/ 0 w 5359782"/>
              <a:gd name="connsiteY4" fmla="*/ 253996 h 571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782" h="5714897">
                <a:moveTo>
                  <a:pt x="0" y="253996"/>
                </a:moveTo>
                <a:cubicBezTo>
                  <a:pt x="1344455" y="78091"/>
                  <a:pt x="3729921" y="-455542"/>
                  <a:pt x="5349761" y="882924"/>
                </a:cubicBezTo>
                <a:cubicBezTo>
                  <a:pt x="5371458" y="2007607"/>
                  <a:pt x="5351885" y="4319526"/>
                  <a:pt x="5347090" y="5713044"/>
                </a:cubicBezTo>
                <a:lnTo>
                  <a:pt x="589472" y="5714897"/>
                </a:lnTo>
                <a:cubicBezTo>
                  <a:pt x="260329" y="5101138"/>
                  <a:pt x="47222" y="912343"/>
                  <a:pt x="0" y="25399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b" anchorCtr="0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5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9CE6EC5-7A8A-7E94-C5E0-5F014B5A95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540000"/>
            <a:ext cx="7736401" cy="560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789CA51-46C8-B40C-D3BA-4918245EC7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6400" y="1400433"/>
            <a:ext cx="3375599" cy="4743193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3048441-32CB-5097-8880-D5315C86E7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76400" y="544572"/>
            <a:ext cx="3375599" cy="77345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85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9CE6EC5-7A8A-7E94-C5E0-5F014B5A95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540000"/>
            <a:ext cx="5353049" cy="560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789CA51-46C8-B40C-D3BA-4918245EC7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6400" y="1400433"/>
            <a:ext cx="3375599" cy="4743193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3048441-32CB-5097-8880-D5315C86E7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76400" y="544572"/>
            <a:ext cx="3375599" cy="77345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C516050A-4DA5-36EE-DFC7-5CAF1F1280C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43050" y="534053"/>
            <a:ext cx="2293351" cy="560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8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9CE6EC5-7A8A-7E94-C5E0-5F014B5A95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540000"/>
            <a:ext cx="7736401" cy="560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789CA51-46C8-B40C-D3BA-4918245EC7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6400" y="3213791"/>
            <a:ext cx="3375599" cy="2929835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831E926-6E2B-CEB1-8559-2C3E353146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824001" y="540000"/>
            <a:ext cx="3827998" cy="2136525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81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9CE6EC5-7A8A-7E94-C5E0-5F014B5A95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0000" y="540000"/>
            <a:ext cx="7196401" cy="560362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789CA51-46C8-B40C-D3BA-4918245EC7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76400" y="5082776"/>
            <a:ext cx="3375599" cy="1060849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831E926-6E2B-CEB1-8559-2C3E353146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824001" y="0"/>
            <a:ext cx="3827998" cy="4108817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1BFC898-5A25-4A4A-0C05-B5BF8D4BE4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76397" y="4648818"/>
            <a:ext cx="3375599" cy="406276"/>
          </a:xfrm>
        </p:spPr>
        <p:txBody>
          <a:bodyPr lIns="0" rIns="0" anchor="t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02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36A1FF6-CAE7-50CC-2A3E-C2F536EEE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5981" y="540001"/>
            <a:ext cx="5476018" cy="365125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000DF71-76F4-D155-483A-39560746B0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5980" y="1007404"/>
            <a:ext cx="5476017" cy="1395222"/>
          </a:xfrm>
        </p:spPr>
        <p:txBody>
          <a:bodyPr lIns="0" rIns="0" anchor="t" anchorCtr="0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664388F7-0215-F2A1-099A-729F8E4F45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534" y="2813264"/>
            <a:ext cx="3650465" cy="289431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03308BA-83B6-7B06-C088-29245077AC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540001"/>
            <a:ext cx="5611735" cy="5167573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E5D976E-209A-BDB5-44AA-B95C8894C44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701732" y="2813264"/>
            <a:ext cx="2209802" cy="330835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80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664388F7-0215-F2A1-099A-729F8E4F45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532" y="2813265"/>
            <a:ext cx="4190469" cy="289431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03308BA-83B6-7B06-C088-29245077AC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" y="540001"/>
            <a:ext cx="5611735" cy="5167573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F629500-1890-FB3A-7FF5-3B091448C4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701732" y="540001"/>
            <a:ext cx="6498797" cy="2152831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02C8E3B-9E61-6A38-C544-F6A2F357A9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01732" y="2813264"/>
            <a:ext cx="2209802" cy="330835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664388F7-0215-F2A1-099A-729F8E4F45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7725" y="2813265"/>
            <a:ext cx="3549240" cy="289431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F03308BA-83B6-7B06-C088-29245077AC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86525" y="539999"/>
            <a:ext cx="5165476" cy="5167573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F629500-1890-FB3A-7FF5-3B091448C4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2748" y="1"/>
            <a:ext cx="6395531" cy="269439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02C8E3B-9E61-6A38-C544-F6A2F357A9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182981" y="2813265"/>
            <a:ext cx="2209802" cy="330835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6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 - Photograph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B54100-DFE5-3086-D7CA-FCC49356A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F160C673-55E8-9E11-6B61-2658F3F635E3}"/>
              </a:ext>
            </a:extLst>
          </p:cNvPr>
          <p:cNvSpPr/>
          <p:nvPr userDrawn="1"/>
        </p:nvSpPr>
        <p:spPr>
          <a:xfrm>
            <a:off x="0" y="0"/>
            <a:ext cx="4734011" cy="252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83C0814A-1A5B-3141-8D2C-CAE93775562F}"/>
              </a:ext>
            </a:extLst>
          </p:cNvPr>
          <p:cNvSpPr/>
          <p:nvPr userDrawn="1"/>
        </p:nvSpPr>
        <p:spPr>
          <a:xfrm>
            <a:off x="0" y="1734065"/>
            <a:ext cx="720000" cy="45596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2520000"/>
            <a:ext cx="5556000" cy="1063459"/>
          </a:xfrm>
        </p:spPr>
        <p:txBody>
          <a:bodyPr>
            <a:no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0920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 - Photograph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B54100-DFE5-3086-D7CA-FCC49356A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1997" cy="6857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197860-BAB0-3778-84D4-96F4029CB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86"/>
            <a:ext cx="12191998" cy="6857999"/>
          </a:xfrm>
          <a:prstGeom prst="rect">
            <a:avLst/>
          </a:prstGeom>
        </p:spPr>
      </p:pic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F160C673-55E8-9E11-6B61-2658F3F635E3}"/>
              </a:ext>
            </a:extLst>
          </p:cNvPr>
          <p:cNvSpPr/>
          <p:nvPr userDrawn="1"/>
        </p:nvSpPr>
        <p:spPr>
          <a:xfrm>
            <a:off x="0" y="0"/>
            <a:ext cx="4734011" cy="252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83C0814A-1A5B-3141-8D2C-CAE93775562F}"/>
              </a:ext>
            </a:extLst>
          </p:cNvPr>
          <p:cNvSpPr/>
          <p:nvPr userDrawn="1"/>
        </p:nvSpPr>
        <p:spPr>
          <a:xfrm>
            <a:off x="0" y="1734065"/>
            <a:ext cx="720000" cy="45596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2520000"/>
            <a:ext cx="5556000" cy="1063459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999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 - Gener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4D3A0-FB96-D4D6-789B-5983831D5C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B9B2B-0318-BA32-08AD-D6C15CC4DE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5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Gener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E99AD-D5EA-63FA-04D6-CEFE28B4E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87814-DA2C-2F21-62A2-3FADD91802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18215"/>
            <a:ext cx="5472000" cy="499166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768" y="3017381"/>
            <a:ext cx="5472001" cy="1063459"/>
          </a:xfrm>
        </p:spPr>
        <p:txBody>
          <a:bodyPr lIns="0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43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 - Gener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84972-C8C4-181A-DA86-54AA148EF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B11AA-B633-3370-6EC1-588086D0F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Gener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E99AD-D5EA-63FA-04D6-CEFE28B4E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87814-DA2C-2F21-62A2-3FADD91802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9ACA4B-535E-996D-850B-FBD03E21E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2518214"/>
            <a:ext cx="5472000" cy="499166"/>
          </a:xfrm>
        </p:spPr>
        <p:txBody>
          <a:bodyPr lIns="0" anchor="b" anchorCtr="0"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1EDB9A2-5A60-795E-66AC-E1CFE512C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001" y="3017380"/>
            <a:ext cx="5472000" cy="1063459"/>
          </a:xfrm>
        </p:spPr>
        <p:txBody>
          <a:bodyPr l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26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Gener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DCB0-8382-4EF3-6599-DB9F76676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069BC2-5505-17A0-0F49-17FF5A041F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2974" y="4684344"/>
            <a:ext cx="3073875" cy="1019176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7200" b="1"/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26B286-BBA5-D5A6-460C-6AA4659E4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2974" y="5715855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598BDB-CD48-DB0C-9EC5-7D7EF818F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974" y="6028230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22989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Photograph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DCB0-8382-4EF3-6599-DB9F76676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0702B1-7938-D336-8464-C2BEC8DFE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2974" y="4684344"/>
            <a:ext cx="3073875" cy="1019176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7200" b="1"/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3645A9-86FF-164B-4ED4-5289704A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2974" y="5715855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9BC525-88DD-042F-BF02-BC12B96B4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974" y="6028230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A41DE8FC-70F4-D523-0DEF-416A91F814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211" y="-408"/>
            <a:ext cx="8288832" cy="5207572"/>
          </a:xfrm>
          <a:custGeom>
            <a:avLst/>
            <a:gdLst>
              <a:gd name="connsiteX0" fmla="*/ 370528 w 5205846"/>
              <a:gd name="connsiteY0" fmla="*/ 0 h 5172883"/>
              <a:gd name="connsiteX1" fmla="*/ 3484557 w 5205846"/>
              <a:gd name="connsiteY1" fmla="*/ 0 h 5172883"/>
              <a:gd name="connsiteX2" fmla="*/ 3994766 w 5205846"/>
              <a:gd name="connsiteY2" fmla="*/ 5606 h 5172883"/>
              <a:gd name="connsiteX3" fmla="*/ 4535496 w 5205846"/>
              <a:gd name="connsiteY3" fmla="*/ 13197 h 5172883"/>
              <a:gd name="connsiteX4" fmla="*/ 5205846 w 5205846"/>
              <a:gd name="connsiteY4" fmla="*/ 4918451 h 5172883"/>
              <a:gd name="connsiteX5" fmla="*/ 250297 w 5205846"/>
              <a:gd name="connsiteY5" fmla="*/ 5023887 h 5172883"/>
              <a:gd name="connsiteX6" fmla="*/ 0 w 5205846"/>
              <a:gd name="connsiteY6" fmla="*/ 4970101 h 5172883"/>
              <a:gd name="connsiteX7" fmla="*/ 0 w 5205846"/>
              <a:gd name="connsiteY7" fmla="*/ 4589 h 5172883"/>
              <a:gd name="connsiteX0" fmla="*/ 370528 w 5205846"/>
              <a:gd name="connsiteY0" fmla="*/ 0 h 5172883"/>
              <a:gd name="connsiteX1" fmla="*/ 3484557 w 5205846"/>
              <a:gd name="connsiteY1" fmla="*/ 0 h 5172883"/>
              <a:gd name="connsiteX2" fmla="*/ 4535496 w 5205846"/>
              <a:gd name="connsiteY2" fmla="*/ 13197 h 5172883"/>
              <a:gd name="connsiteX3" fmla="*/ 5205846 w 5205846"/>
              <a:gd name="connsiteY3" fmla="*/ 4918451 h 5172883"/>
              <a:gd name="connsiteX4" fmla="*/ 250297 w 5205846"/>
              <a:gd name="connsiteY4" fmla="*/ 5023887 h 5172883"/>
              <a:gd name="connsiteX5" fmla="*/ 0 w 5205846"/>
              <a:gd name="connsiteY5" fmla="*/ 4970101 h 5172883"/>
              <a:gd name="connsiteX6" fmla="*/ 0 w 5205846"/>
              <a:gd name="connsiteY6" fmla="*/ 4589 h 5172883"/>
              <a:gd name="connsiteX7" fmla="*/ 370528 w 5205846"/>
              <a:gd name="connsiteY7" fmla="*/ 0 h 5172883"/>
              <a:gd name="connsiteX0" fmla="*/ 370528 w 5205846"/>
              <a:gd name="connsiteY0" fmla="*/ 0 h 5172883"/>
              <a:gd name="connsiteX1" fmla="*/ 4535496 w 5205846"/>
              <a:gd name="connsiteY1" fmla="*/ 13197 h 5172883"/>
              <a:gd name="connsiteX2" fmla="*/ 5205846 w 5205846"/>
              <a:gd name="connsiteY2" fmla="*/ 4918451 h 5172883"/>
              <a:gd name="connsiteX3" fmla="*/ 250297 w 5205846"/>
              <a:gd name="connsiteY3" fmla="*/ 5023887 h 5172883"/>
              <a:gd name="connsiteX4" fmla="*/ 0 w 5205846"/>
              <a:gd name="connsiteY4" fmla="*/ 4970101 h 5172883"/>
              <a:gd name="connsiteX5" fmla="*/ 0 w 5205846"/>
              <a:gd name="connsiteY5" fmla="*/ 4589 h 5172883"/>
              <a:gd name="connsiteX6" fmla="*/ 370528 w 5205846"/>
              <a:gd name="connsiteY6" fmla="*/ 0 h 5172883"/>
              <a:gd name="connsiteX0" fmla="*/ 0 w 5205846"/>
              <a:gd name="connsiteY0" fmla="*/ 0 h 5168294"/>
              <a:gd name="connsiteX1" fmla="*/ 4535496 w 5205846"/>
              <a:gd name="connsiteY1" fmla="*/ 8608 h 5168294"/>
              <a:gd name="connsiteX2" fmla="*/ 5205846 w 5205846"/>
              <a:gd name="connsiteY2" fmla="*/ 4913862 h 5168294"/>
              <a:gd name="connsiteX3" fmla="*/ 250297 w 5205846"/>
              <a:gd name="connsiteY3" fmla="*/ 5019298 h 5168294"/>
              <a:gd name="connsiteX4" fmla="*/ 0 w 5205846"/>
              <a:gd name="connsiteY4" fmla="*/ 4965512 h 5168294"/>
              <a:gd name="connsiteX5" fmla="*/ 0 w 5205846"/>
              <a:gd name="connsiteY5" fmla="*/ 0 h 5168294"/>
              <a:gd name="connsiteX0" fmla="*/ 0 w 5205846"/>
              <a:gd name="connsiteY0" fmla="*/ 0 h 5557136"/>
              <a:gd name="connsiteX1" fmla="*/ 4535496 w 5205846"/>
              <a:gd name="connsiteY1" fmla="*/ 8608 h 5557136"/>
              <a:gd name="connsiteX2" fmla="*/ 5205846 w 5205846"/>
              <a:gd name="connsiteY2" fmla="*/ 4913862 h 5557136"/>
              <a:gd name="connsiteX3" fmla="*/ 0 w 5205846"/>
              <a:gd name="connsiteY3" fmla="*/ 4965512 h 5557136"/>
              <a:gd name="connsiteX4" fmla="*/ 0 w 5205846"/>
              <a:gd name="connsiteY4" fmla="*/ 0 h 5557136"/>
              <a:gd name="connsiteX0" fmla="*/ 0 w 6170252"/>
              <a:gd name="connsiteY0" fmla="*/ 0 h 5534880"/>
              <a:gd name="connsiteX1" fmla="*/ 4535496 w 6170252"/>
              <a:gd name="connsiteY1" fmla="*/ 8608 h 5534880"/>
              <a:gd name="connsiteX2" fmla="*/ 6170252 w 6170252"/>
              <a:gd name="connsiteY2" fmla="*/ 4866237 h 5534880"/>
              <a:gd name="connsiteX3" fmla="*/ 0 w 6170252"/>
              <a:gd name="connsiteY3" fmla="*/ 4965512 h 5534880"/>
              <a:gd name="connsiteX4" fmla="*/ 0 w 6170252"/>
              <a:gd name="connsiteY4" fmla="*/ 0 h 5534880"/>
              <a:gd name="connsiteX0" fmla="*/ 0 w 6170252"/>
              <a:gd name="connsiteY0" fmla="*/ 10442 h 5545322"/>
              <a:gd name="connsiteX1" fmla="*/ 5664208 w 6170252"/>
              <a:gd name="connsiteY1" fmla="*/ 0 h 5545322"/>
              <a:gd name="connsiteX2" fmla="*/ 6170252 w 6170252"/>
              <a:gd name="connsiteY2" fmla="*/ 4876679 h 5545322"/>
              <a:gd name="connsiteX3" fmla="*/ 0 w 6170252"/>
              <a:gd name="connsiteY3" fmla="*/ 4975954 h 5545322"/>
              <a:gd name="connsiteX4" fmla="*/ 0 w 6170252"/>
              <a:gd name="connsiteY4" fmla="*/ 10442 h 5545322"/>
              <a:gd name="connsiteX0" fmla="*/ 0 w 6177396"/>
              <a:gd name="connsiteY0" fmla="*/ 10442 h 5532459"/>
              <a:gd name="connsiteX1" fmla="*/ 5664208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42777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49921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57065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7144 w 6184540"/>
              <a:gd name="connsiteY0" fmla="*/ 10442 h 5061343"/>
              <a:gd name="connsiteX1" fmla="*/ 5664209 w 6184540"/>
              <a:gd name="connsiteY1" fmla="*/ 0 h 5061343"/>
              <a:gd name="connsiteX2" fmla="*/ 6184540 w 6184540"/>
              <a:gd name="connsiteY2" fmla="*/ 4848104 h 5061343"/>
              <a:gd name="connsiteX3" fmla="*/ 0 w 6184540"/>
              <a:gd name="connsiteY3" fmla="*/ 3070954 h 5061343"/>
              <a:gd name="connsiteX4" fmla="*/ 7144 w 6184540"/>
              <a:gd name="connsiteY4" fmla="*/ 10442 h 5061343"/>
              <a:gd name="connsiteX0" fmla="*/ 7144 w 6191684"/>
              <a:gd name="connsiteY0" fmla="*/ 10442 h 5122426"/>
              <a:gd name="connsiteX1" fmla="*/ 5664209 w 6191684"/>
              <a:gd name="connsiteY1" fmla="*/ 0 h 5122426"/>
              <a:gd name="connsiteX2" fmla="*/ 6191684 w 6191684"/>
              <a:gd name="connsiteY2" fmla="*/ 4914779 h 5122426"/>
              <a:gd name="connsiteX3" fmla="*/ 0 w 6191684"/>
              <a:gd name="connsiteY3" fmla="*/ 3070954 h 5122426"/>
              <a:gd name="connsiteX4" fmla="*/ 7144 w 6191684"/>
              <a:gd name="connsiteY4" fmla="*/ 10442 h 5122426"/>
              <a:gd name="connsiteX0" fmla="*/ 7144 w 6191684"/>
              <a:gd name="connsiteY0" fmla="*/ 10442 h 5098810"/>
              <a:gd name="connsiteX1" fmla="*/ 5664209 w 6191684"/>
              <a:gd name="connsiteY1" fmla="*/ 0 h 5098810"/>
              <a:gd name="connsiteX2" fmla="*/ 6191684 w 6191684"/>
              <a:gd name="connsiteY2" fmla="*/ 4914779 h 5098810"/>
              <a:gd name="connsiteX3" fmla="*/ 0 w 6191684"/>
              <a:gd name="connsiteY3" fmla="*/ 3070954 h 5098810"/>
              <a:gd name="connsiteX4" fmla="*/ 7144 w 6191684"/>
              <a:gd name="connsiteY4" fmla="*/ 10442 h 5098810"/>
              <a:gd name="connsiteX0" fmla="*/ 7144 w 6191684"/>
              <a:gd name="connsiteY0" fmla="*/ 10442 h 5109502"/>
              <a:gd name="connsiteX1" fmla="*/ 5664209 w 6191684"/>
              <a:gd name="connsiteY1" fmla="*/ 0 h 5109502"/>
              <a:gd name="connsiteX2" fmla="*/ 6191684 w 6191684"/>
              <a:gd name="connsiteY2" fmla="*/ 4914779 h 5109502"/>
              <a:gd name="connsiteX3" fmla="*/ 0 w 6191684"/>
              <a:gd name="connsiteY3" fmla="*/ 3070954 h 5109502"/>
              <a:gd name="connsiteX4" fmla="*/ 7144 w 6191684"/>
              <a:gd name="connsiteY4" fmla="*/ 10442 h 5109502"/>
              <a:gd name="connsiteX0" fmla="*/ 7144 w 6191684"/>
              <a:gd name="connsiteY0" fmla="*/ 10442 h 5162245"/>
              <a:gd name="connsiteX1" fmla="*/ 5664209 w 6191684"/>
              <a:gd name="connsiteY1" fmla="*/ 0 h 5162245"/>
              <a:gd name="connsiteX2" fmla="*/ 6191684 w 6191684"/>
              <a:gd name="connsiteY2" fmla="*/ 4914779 h 5162245"/>
              <a:gd name="connsiteX3" fmla="*/ 0 w 6191684"/>
              <a:gd name="connsiteY3" fmla="*/ 3070954 h 5162245"/>
              <a:gd name="connsiteX4" fmla="*/ 7144 w 6191684"/>
              <a:gd name="connsiteY4" fmla="*/ 10442 h 5162245"/>
              <a:gd name="connsiteX0" fmla="*/ 7144 w 6191684"/>
              <a:gd name="connsiteY0" fmla="*/ 10442 h 5153642"/>
              <a:gd name="connsiteX1" fmla="*/ 5664209 w 6191684"/>
              <a:gd name="connsiteY1" fmla="*/ 0 h 5153642"/>
              <a:gd name="connsiteX2" fmla="*/ 6191684 w 6191684"/>
              <a:gd name="connsiteY2" fmla="*/ 4905254 h 5153642"/>
              <a:gd name="connsiteX3" fmla="*/ 0 w 6191684"/>
              <a:gd name="connsiteY3" fmla="*/ 3070954 h 5153642"/>
              <a:gd name="connsiteX4" fmla="*/ 7144 w 6191684"/>
              <a:gd name="connsiteY4" fmla="*/ 10442 h 5153642"/>
              <a:gd name="connsiteX0" fmla="*/ 7144 w 6191684"/>
              <a:gd name="connsiteY0" fmla="*/ 10442 h 5160836"/>
              <a:gd name="connsiteX1" fmla="*/ 5664209 w 6191684"/>
              <a:gd name="connsiteY1" fmla="*/ 0 h 5160836"/>
              <a:gd name="connsiteX2" fmla="*/ 6191684 w 6191684"/>
              <a:gd name="connsiteY2" fmla="*/ 4905254 h 5160836"/>
              <a:gd name="connsiteX3" fmla="*/ 0 w 6191684"/>
              <a:gd name="connsiteY3" fmla="*/ 3070954 h 5160836"/>
              <a:gd name="connsiteX4" fmla="*/ 7144 w 6191684"/>
              <a:gd name="connsiteY4" fmla="*/ 10442 h 5160836"/>
              <a:gd name="connsiteX0" fmla="*/ 7144 w 6191684"/>
              <a:gd name="connsiteY0" fmla="*/ 10442 h 5157235"/>
              <a:gd name="connsiteX1" fmla="*/ 5664209 w 6191684"/>
              <a:gd name="connsiteY1" fmla="*/ 0 h 5157235"/>
              <a:gd name="connsiteX2" fmla="*/ 6191684 w 6191684"/>
              <a:gd name="connsiteY2" fmla="*/ 4905254 h 5157235"/>
              <a:gd name="connsiteX3" fmla="*/ 0 w 6191684"/>
              <a:gd name="connsiteY3" fmla="*/ 3070954 h 5157235"/>
              <a:gd name="connsiteX4" fmla="*/ 7144 w 6191684"/>
              <a:gd name="connsiteY4" fmla="*/ 10442 h 5157235"/>
              <a:gd name="connsiteX0" fmla="*/ 7144 w 6191684"/>
              <a:gd name="connsiteY0" fmla="*/ 10442 h 5156374"/>
              <a:gd name="connsiteX1" fmla="*/ 5664209 w 6191684"/>
              <a:gd name="connsiteY1" fmla="*/ 0 h 5156374"/>
              <a:gd name="connsiteX2" fmla="*/ 6191684 w 6191684"/>
              <a:gd name="connsiteY2" fmla="*/ 4905254 h 5156374"/>
              <a:gd name="connsiteX3" fmla="*/ 0 w 6191684"/>
              <a:gd name="connsiteY3" fmla="*/ 3070954 h 5156374"/>
              <a:gd name="connsiteX4" fmla="*/ 7144 w 6191684"/>
              <a:gd name="connsiteY4" fmla="*/ 10442 h 5156374"/>
              <a:gd name="connsiteX0" fmla="*/ 7144 w 6191684"/>
              <a:gd name="connsiteY0" fmla="*/ 10442 h 5155519"/>
              <a:gd name="connsiteX1" fmla="*/ 5664209 w 6191684"/>
              <a:gd name="connsiteY1" fmla="*/ 0 h 5155519"/>
              <a:gd name="connsiteX2" fmla="*/ 6191684 w 6191684"/>
              <a:gd name="connsiteY2" fmla="*/ 4905254 h 5155519"/>
              <a:gd name="connsiteX3" fmla="*/ 0 w 6191684"/>
              <a:gd name="connsiteY3" fmla="*/ 3070954 h 5155519"/>
              <a:gd name="connsiteX4" fmla="*/ 7144 w 6191684"/>
              <a:gd name="connsiteY4" fmla="*/ 10442 h 5155519"/>
              <a:gd name="connsiteX0" fmla="*/ 7144 w 6191684"/>
              <a:gd name="connsiteY0" fmla="*/ 10442 h 5145633"/>
              <a:gd name="connsiteX1" fmla="*/ 5664209 w 6191684"/>
              <a:gd name="connsiteY1" fmla="*/ 0 h 5145633"/>
              <a:gd name="connsiteX2" fmla="*/ 6191684 w 6191684"/>
              <a:gd name="connsiteY2" fmla="*/ 4905254 h 5145633"/>
              <a:gd name="connsiteX3" fmla="*/ 0 w 6191684"/>
              <a:gd name="connsiteY3" fmla="*/ 3070954 h 5145633"/>
              <a:gd name="connsiteX4" fmla="*/ 7144 w 6191684"/>
              <a:gd name="connsiteY4" fmla="*/ 10442 h 5145633"/>
              <a:gd name="connsiteX0" fmla="*/ 7144 w 6191684"/>
              <a:gd name="connsiteY0" fmla="*/ 10442 h 5144840"/>
              <a:gd name="connsiteX1" fmla="*/ 5664209 w 6191684"/>
              <a:gd name="connsiteY1" fmla="*/ 0 h 5144840"/>
              <a:gd name="connsiteX2" fmla="*/ 6191684 w 6191684"/>
              <a:gd name="connsiteY2" fmla="*/ 4905254 h 5144840"/>
              <a:gd name="connsiteX3" fmla="*/ 0 w 6191684"/>
              <a:gd name="connsiteY3" fmla="*/ 3070954 h 5144840"/>
              <a:gd name="connsiteX4" fmla="*/ 7144 w 6191684"/>
              <a:gd name="connsiteY4" fmla="*/ 10442 h 5144840"/>
              <a:gd name="connsiteX0" fmla="*/ 7144 w 6191684"/>
              <a:gd name="connsiteY0" fmla="*/ 10442 h 5158918"/>
              <a:gd name="connsiteX1" fmla="*/ 5664209 w 6191684"/>
              <a:gd name="connsiteY1" fmla="*/ 0 h 5158918"/>
              <a:gd name="connsiteX2" fmla="*/ 6191684 w 6191684"/>
              <a:gd name="connsiteY2" fmla="*/ 4905254 h 5158918"/>
              <a:gd name="connsiteX3" fmla="*/ 0 w 6191684"/>
              <a:gd name="connsiteY3" fmla="*/ 3070954 h 5158918"/>
              <a:gd name="connsiteX4" fmla="*/ 7144 w 6191684"/>
              <a:gd name="connsiteY4" fmla="*/ 10442 h 5158918"/>
              <a:gd name="connsiteX0" fmla="*/ 7144 w 6191684"/>
              <a:gd name="connsiteY0" fmla="*/ 10442 h 5070175"/>
              <a:gd name="connsiteX1" fmla="*/ 5664209 w 6191684"/>
              <a:gd name="connsiteY1" fmla="*/ 0 h 5070175"/>
              <a:gd name="connsiteX2" fmla="*/ 6191684 w 6191684"/>
              <a:gd name="connsiteY2" fmla="*/ 4905254 h 5070175"/>
              <a:gd name="connsiteX3" fmla="*/ 0 w 6191684"/>
              <a:gd name="connsiteY3" fmla="*/ 3070954 h 5070175"/>
              <a:gd name="connsiteX4" fmla="*/ 7144 w 6191684"/>
              <a:gd name="connsiteY4" fmla="*/ 10442 h 5070175"/>
              <a:gd name="connsiteX0" fmla="*/ 7144 w 6191684"/>
              <a:gd name="connsiteY0" fmla="*/ 10442 h 5155386"/>
              <a:gd name="connsiteX1" fmla="*/ 5664209 w 6191684"/>
              <a:gd name="connsiteY1" fmla="*/ 0 h 5155386"/>
              <a:gd name="connsiteX2" fmla="*/ 6191684 w 6191684"/>
              <a:gd name="connsiteY2" fmla="*/ 4905254 h 5155386"/>
              <a:gd name="connsiteX3" fmla="*/ 0 w 6191684"/>
              <a:gd name="connsiteY3" fmla="*/ 3070954 h 5155386"/>
              <a:gd name="connsiteX4" fmla="*/ 7144 w 6191684"/>
              <a:gd name="connsiteY4" fmla="*/ 10442 h 5155386"/>
              <a:gd name="connsiteX0" fmla="*/ 7144 w 6191684"/>
              <a:gd name="connsiteY0" fmla="*/ 10442 h 5121274"/>
              <a:gd name="connsiteX1" fmla="*/ 5664209 w 6191684"/>
              <a:gd name="connsiteY1" fmla="*/ 0 h 5121274"/>
              <a:gd name="connsiteX2" fmla="*/ 6191684 w 6191684"/>
              <a:gd name="connsiteY2" fmla="*/ 4905254 h 5121274"/>
              <a:gd name="connsiteX3" fmla="*/ 0 w 6191684"/>
              <a:gd name="connsiteY3" fmla="*/ 3070954 h 5121274"/>
              <a:gd name="connsiteX4" fmla="*/ 7144 w 6191684"/>
              <a:gd name="connsiteY4" fmla="*/ 10442 h 5121274"/>
              <a:gd name="connsiteX0" fmla="*/ 7144 w 6191684"/>
              <a:gd name="connsiteY0" fmla="*/ 10442 h 5164212"/>
              <a:gd name="connsiteX1" fmla="*/ 5664209 w 6191684"/>
              <a:gd name="connsiteY1" fmla="*/ 0 h 5164212"/>
              <a:gd name="connsiteX2" fmla="*/ 6191684 w 6191684"/>
              <a:gd name="connsiteY2" fmla="*/ 4905254 h 5164212"/>
              <a:gd name="connsiteX3" fmla="*/ 0 w 6191684"/>
              <a:gd name="connsiteY3" fmla="*/ 3070954 h 5164212"/>
              <a:gd name="connsiteX4" fmla="*/ 7144 w 6191684"/>
              <a:gd name="connsiteY4" fmla="*/ 10442 h 5164212"/>
              <a:gd name="connsiteX0" fmla="*/ 7144 w 6191684"/>
              <a:gd name="connsiteY0" fmla="*/ 10442 h 5204561"/>
              <a:gd name="connsiteX1" fmla="*/ 5664209 w 6191684"/>
              <a:gd name="connsiteY1" fmla="*/ 0 h 5204561"/>
              <a:gd name="connsiteX2" fmla="*/ 6191684 w 6191684"/>
              <a:gd name="connsiteY2" fmla="*/ 4905254 h 5204561"/>
              <a:gd name="connsiteX3" fmla="*/ 0 w 6191684"/>
              <a:gd name="connsiteY3" fmla="*/ 3070954 h 5204561"/>
              <a:gd name="connsiteX4" fmla="*/ 7144 w 6191684"/>
              <a:gd name="connsiteY4" fmla="*/ 10442 h 5204561"/>
              <a:gd name="connsiteX0" fmla="*/ 7144 w 6191684"/>
              <a:gd name="connsiteY0" fmla="*/ 10442 h 5065555"/>
              <a:gd name="connsiteX1" fmla="*/ 5664209 w 6191684"/>
              <a:gd name="connsiteY1" fmla="*/ 0 h 5065555"/>
              <a:gd name="connsiteX2" fmla="*/ 6191684 w 6191684"/>
              <a:gd name="connsiteY2" fmla="*/ 4905254 h 5065555"/>
              <a:gd name="connsiteX3" fmla="*/ 0 w 6191684"/>
              <a:gd name="connsiteY3" fmla="*/ 3070954 h 5065555"/>
              <a:gd name="connsiteX4" fmla="*/ 7144 w 6191684"/>
              <a:gd name="connsiteY4" fmla="*/ 10442 h 5065555"/>
              <a:gd name="connsiteX0" fmla="*/ 7144 w 6191684"/>
              <a:gd name="connsiteY0" fmla="*/ 10442 h 5166909"/>
              <a:gd name="connsiteX1" fmla="*/ 5664209 w 6191684"/>
              <a:gd name="connsiteY1" fmla="*/ 0 h 5166909"/>
              <a:gd name="connsiteX2" fmla="*/ 6191684 w 6191684"/>
              <a:gd name="connsiteY2" fmla="*/ 4905254 h 5166909"/>
              <a:gd name="connsiteX3" fmla="*/ 0 w 6191684"/>
              <a:gd name="connsiteY3" fmla="*/ 3070954 h 5166909"/>
              <a:gd name="connsiteX4" fmla="*/ 7144 w 6191684"/>
              <a:gd name="connsiteY4" fmla="*/ 10442 h 5166909"/>
              <a:gd name="connsiteX0" fmla="*/ 7144 w 6191684"/>
              <a:gd name="connsiteY0" fmla="*/ 10442 h 5146685"/>
              <a:gd name="connsiteX1" fmla="*/ 5664209 w 6191684"/>
              <a:gd name="connsiteY1" fmla="*/ 0 h 5146685"/>
              <a:gd name="connsiteX2" fmla="*/ 6191684 w 6191684"/>
              <a:gd name="connsiteY2" fmla="*/ 4905254 h 5146685"/>
              <a:gd name="connsiteX3" fmla="*/ 0 w 6191684"/>
              <a:gd name="connsiteY3" fmla="*/ 3070954 h 5146685"/>
              <a:gd name="connsiteX4" fmla="*/ 7144 w 6191684"/>
              <a:gd name="connsiteY4" fmla="*/ 10442 h 5146685"/>
              <a:gd name="connsiteX0" fmla="*/ 7144 w 6191684"/>
              <a:gd name="connsiteY0" fmla="*/ 10442 h 5162425"/>
              <a:gd name="connsiteX1" fmla="*/ 5664209 w 6191684"/>
              <a:gd name="connsiteY1" fmla="*/ 0 h 5162425"/>
              <a:gd name="connsiteX2" fmla="*/ 6191684 w 6191684"/>
              <a:gd name="connsiteY2" fmla="*/ 4905254 h 5162425"/>
              <a:gd name="connsiteX3" fmla="*/ 0 w 6191684"/>
              <a:gd name="connsiteY3" fmla="*/ 3070954 h 5162425"/>
              <a:gd name="connsiteX4" fmla="*/ 7144 w 6191684"/>
              <a:gd name="connsiteY4" fmla="*/ 10442 h 5162425"/>
              <a:gd name="connsiteX0" fmla="*/ 7144 w 6191684"/>
              <a:gd name="connsiteY0" fmla="*/ 10442 h 5171586"/>
              <a:gd name="connsiteX1" fmla="*/ 5664209 w 6191684"/>
              <a:gd name="connsiteY1" fmla="*/ 0 h 5171586"/>
              <a:gd name="connsiteX2" fmla="*/ 6191684 w 6191684"/>
              <a:gd name="connsiteY2" fmla="*/ 4905254 h 5171586"/>
              <a:gd name="connsiteX3" fmla="*/ 0 w 6191684"/>
              <a:gd name="connsiteY3" fmla="*/ 3070954 h 5171586"/>
              <a:gd name="connsiteX4" fmla="*/ 7144 w 6191684"/>
              <a:gd name="connsiteY4" fmla="*/ 10442 h 5171586"/>
              <a:gd name="connsiteX0" fmla="*/ 7144 w 6191684"/>
              <a:gd name="connsiteY0" fmla="*/ 10442 h 5187154"/>
              <a:gd name="connsiteX1" fmla="*/ 5664209 w 6191684"/>
              <a:gd name="connsiteY1" fmla="*/ 0 h 5187154"/>
              <a:gd name="connsiteX2" fmla="*/ 6191684 w 6191684"/>
              <a:gd name="connsiteY2" fmla="*/ 4924304 h 5187154"/>
              <a:gd name="connsiteX3" fmla="*/ 0 w 6191684"/>
              <a:gd name="connsiteY3" fmla="*/ 3070954 h 5187154"/>
              <a:gd name="connsiteX4" fmla="*/ 7144 w 6191684"/>
              <a:gd name="connsiteY4" fmla="*/ 10442 h 5187154"/>
              <a:gd name="connsiteX0" fmla="*/ 7144 w 6191684"/>
              <a:gd name="connsiteY0" fmla="*/ 10442 h 5162493"/>
              <a:gd name="connsiteX1" fmla="*/ 5664209 w 6191684"/>
              <a:gd name="connsiteY1" fmla="*/ 0 h 5162493"/>
              <a:gd name="connsiteX2" fmla="*/ 6191684 w 6191684"/>
              <a:gd name="connsiteY2" fmla="*/ 4924304 h 5162493"/>
              <a:gd name="connsiteX3" fmla="*/ 0 w 6191684"/>
              <a:gd name="connsiteY3" fmla="*/ 3070954 h 5162493"/>
              <a:gd name="connsiteX4" fmla="*/ 7144 w 6191684"/>
              <a:gd name="connsiteY4" fmla="*/ 10442 h 5162493"/>
              <a:gd name="connsiteX0" fmla="*/ 7144 w 6184540"/>
              <a:gd name="connsiteY0" fmla="*/ 10442 h 5154663"/>
              <a:gd name="connsiteX1" fmla="*/ 5664209 w 6184540"/>
              <a:gd name="connsiteY1" fmla="*/ 0 h 5154663"/>
              <a:gd name="connsiteX2" fmla="*/ 6184540 w 6184540"/>
              <a:gd name="connsiteY2" fmla="*/ 4914779 h 5154663"/>
              <a:gd name="connsiteX3" fmla="*/ 0 w 6184540"/>
              <a:gd name="connsiteY3" fmla="*/ 3070954 h 5154663"/>
              <a:gd name="connsiteX4" fmla="*/ 7144 w 6184540"/>
              <a:gd name="connsiteY4" fmla="*/ 10442 h 5154663"/>
              <a:gd name="connsiteX0" fmla="*/ 7144 w 6191684"/>
              <a:gd name="connsiteY0" fmla="*/ 10442 h 5146851"/>
              <a:gd name="connsiteX1" fmla="*/ 5664209 w 6191684"/>
              <a:gd name="connsiteY1" fmla="*/ 0 h 5146851"/>
              <a:gd name="connsiteX2" fmla="*/ 6191684 w 6191684"/>
              <a:gd name="connsiteY2" fmla="*/ 4905254 h 5146851"/>
              <a:gd name="connsiteX3" fmla="*/ 0 w 6191684"/>
              <a:gd name="connsiteY3" fmla="*/ 3070954 h 5146851"/>
              <a:gd name="connsiteX4" fmla="*/ 7144 w 6191684"/>
              <a:gd name="connsiteY4" fmla="*/ 10442 h 5146851"/>
              <a:gd name="connsiteX0" fmla="*/ 7144 w 6191684"/>
              <a:gd name="connsiteY0" fmla="*/ 10442 h 5146851"/>
              <a:gd name="connsiteX1" fmla="*/ 5664209 w 6191684"/>
              <a:gd name="connsiteY1" fmla="*/ 0 h 5146851"/>
              <a:gd name="connsiteX2" fmla="*/ 6191684 w 6191684"/>
              <a:gd name="connsiteY2" fmla="*/ 4905254 h 5146851"/>
              <a:gd name="connsiteX3" fmla="*/ 0 w 6191684"/>
              <a:gd name="connsiteY3" fmla="*/ 3070954 h 5146851"/>
              <a:gd name="connsiteX4" fmla="*/ 7144 w 6191684"/>
              <a:gd name="connsiteY4" fmla="*/ 10442 h 5146851"/>
              <a:gd name="connsiteX0" fmla="*/ 7144 w 6191684"/>
              <a:gd name="connsiteY0" fmla="*/ 10442 h 5155088"/>
              <a:gd name="connsiteX1" fmla="*/ 5664209 w 6191684"/>
              <a:gd name="connsiteY1" fmla="*/ 0 h 5155088"/>
              <a:gd name="connsiteX2" fmla="*/ 6191684 w 6191684"/>
              <a:gd name="connsiteY2" fmla="*/ 4905254 h 5155088"/>
              <a:gd name="connsiteX3" fmla="*/ 0 w 6191684"/>
              <a:gd name="connsiteY3" fmla="*/ 3070954 h 5155088"/>
              <a:gd name="connsiteX4" fmla="*/ 7144 w 6191684"/>
              <a:gd name="connsiteY4" fmla="*/ 10442 h 5155088"/>
              <a:gd name="connsiteX0" fmla="*/ 7144 w 6191684"/>
              <a:gd name="connsiteY0" fmla="*/ 10442 h 5164559"/>
              <a:gd name="connsiteX1" fmla="*/ 5664209 w 6191684"/>
              <a:gd name="connsiteY1" fmla="*/ 0 h 5164559"/>
              <a:gd name="connsiteX2" fmla="*/ 6191684 w 6191684"/>
              <a:gd name="connsiteY2" fmla="*/ 4905254 h 5164559"/>
              <a:gd name="connsiteX3" fmla="*/ 0 w 6191684"/>
              <a:gd name="connsiteY3" fmla="*/ 3070954 h 5164559"/>
              <a:gd name="connsiteX4" fmla="*/ 7144 w 6191684"/>
              <a:gd name="connsiteY4" fmla="*/ 10442 h 5164559"/>
              <a:gd name="connsiteX0" fmla="*/ 7144 w 6191684"/>
              <a:gd name="connsiteY0" fmla="*/ 10442 h 5147526"/>
              <a:gd name="connsiteX1" fmla="*/ 5664209 w 6191684"/>
              <a:gd name="connsiteY1" fmla="*/ 0 h 5147526"/>
              <a:gd name="connsiteX2" fmla="*/ 6191684 w 6191684"/>
              <a:gd name="connsiteY2" fmla="*/ 4905254 h 5147526"/>
              <a:gd name="connsiteX3" fmla="*/ 0 w 6191684"/>
              <a:gd name="connsiteY3" fmla="*/ 3070954 h 5147526"/>
              <a:gd name="connsiteX4" fmla="*/ 7144 w 6191684"/>
              <a:gd name="connsiteY4" fmla="*/ 10442 h 5147526"/>
              <a:gd name="connsiteX0" fmla="*/ 7144 w 6191684"/>
              <a:gd name="connsiteY0" fmla="*/ 10442 h 5163923"/>
              <a:gd name="connsiteX1" fmla="*/ 5664209 w 6191684"/>
              <a:gd name="connsiteY1" fmla="*/ 0 h 5163923"/>
              <a:gd name="connsiteX2" fmla="*/ 6191684 w 6191684"/>
              <a:gd name="connsiteY2" fmla="*/ 4905254 h 5163923"/>
              <a:gd name="connsiteX3" fmla="*/ 0 w 6191684"/>
              <a:gd name="connsiteY3" fmla="*/ 3070954 h 5163923"/>
              <a:gd name="connsiteX4" fmla="*/ 7144 w 6191684"/>
              <a:gd name="connsiteY4" fmla="*/ 10442 h 5163923"/>
              <a:gd name="connsiteX0" fmla="*/ 7144 w 6191684"/>
              <a:gd name="connsiteY0" fmla="*/ 10442 h 5163923"/>
              <a:gd name="connsiteX1" fmla="*/ 5672373 w 6191684"/>
              <a:gd name="connsiteY1" fmla="*/ 0 h 5163923"/>
              <a:gd name="connsiteX2" fmla="*/ 6191684 w 6191684"/>
              <a:gd name="connsiteY2" fmla="*/ 4905254 h 5163923"/>
              <a:gd name="connsiteX3" fmla="*/ 0 w 6191684"/>
              <a:gd name="connsiteY3" fmla="*/ 3070954 h 5163923"/>
              <a:gd name="connsiteX4" fmla="*/ 7144 w 6191684"/>
              <a:gd name="connsiteY4" fmla="*/ 10442 h 5163923"/>
              <a:gd name="connsiteX0" fmla="*/ 7144 w 6191684"/>
              <a:gd name="connsiteY0" fmla="*/ 4999 h 5158480"/>
              <a:gd name="connsiteX1" fmla="*/ 5684619 w 6191684"/>
              <a:gd name="connsiteY1" fmla="*/ 0 h 5158480"/>
              <a:gd name="connsiteX2" fmla="*/ 6191684 w 6191684"/>
              <a:gd name="connsiteY2" fmla="*/ 4899811 h 5158480"/>
              <a:gd name="connsiteX3" fmla="*/ 0 w 6191684"/>
              <a:gd name="connsiteY3" fmla="*/ 3065511 h 5158480"/>
              <a:gd name="connsiteX4" fmla="*/ 7144 w 6191684"/>
              <a:gd name="connsiteY4" fmla="*/ 4999 h 5158480"/>
              <a:gd name="connsiteX0" fmla="*/ 7144 w 6204154"/>
              <a:gd name="connsiteY0" fmla="*/ 4999 h 5158480"/>
              <a:gd name="connsiteX1" fmla="*/ 5684619 w 6204154"/>
              <a:gd name="connsiteY1" fmla="*/ 0 h 5158480"/>
              <a:gd name="connsiteX2" fmla="*/ 6204154 w 6204154"/>
              <a:gd name="connsiteY2" fmla="*/ 4899811 h 5158480"/>
              <a:gd name="connsiteX3" fmla="*/ 0 w 6204154"/>
              <a:gd name="connsiteY3" fmla="*/ 3065511 h 5158480"/>
              <a:gd name="connsiteX4" fmla="*/ 7144 w 6204154"/>
              <a:gd name="connsiteY4" fmla="*/ 4999 h 5158480"/>
              <a:gd name="connsiteX0" fmla="*/ 367 w 6197377"/>
              <a:gd name="connsiteY0" fmla="*/ 4999 h 5166009"/>
              <a:gd name="connsiteX1" fmla="*/ 5677842 w 6197377"/>
              <a:gd name="connsiteY1" fmla="*/ 0 h 5166009"/>
              <a:gd name="connsiteX2" fmla="*/ 6197377 w 6197377"/>
              <a:gd name="connsiteY2" fmla="*/ 4899811 h 5166009"/>
              <a:gd name="connsiteX3" fmla="*/ 5692 w 6197377"/>
              <a:gd name="connsiteY3" fmla="*/ 3107075 h 5166009"/>
              <a:gd name="connsiteX4" fmla="*/ 367 w 6197377"/>
              <a:gd name="connsiteY4" fmla="*/ 4999 h 5166009"/>
              <a:gd name="connsiteX0" fmla="*/ 910 w 6197920"/>
              <a:gd name="connsiteY0" fmla="*/ 4999 h 5173877"/>
              <a:gd name="connsiteX1" fmla="*/ 5678385 w 6197920"/>
              <a:gd name="connsiteY1" fmla="*/ 0 h 5173877"/>
              <a:gd name="connsiteX2" fmla="*/ 6197920 w 6197920"/>
              <a:gd name="connsiteY2" fmla="*/ 4899811 h 5173877"/>
              <a:gd name="connsiteX3" fmla="*/ 0 w 6197920"/>
              <a:gd name="connsiteY3" fmla="*/ 3148638 h 5173877"/>
              <a:gd name="connsiteX4" fmla="*/ 910 w 6197920"/>
              <a:gd name="connsiteY4" fmla="*/ 4999 h 5173877"/>
              <a:gd name="connsiteX0" fmla="*/ 910 w 6216624"/>
              <a:gd name="connsiteY0" fmla="*/ 4999 h 5207572"/>
              <a:gd name="connsiteX1" fmla="*/ 5678385 w 6216624"/>
              <a:gd name="connsiteY1" fmla="*/ 0 h 5207572"/>
              <a:gd name="connsiteX2" fmla="*/ 6216624 w 6216624"/>
              <a:gd name="connsiteY2" fmla="*/ 4941374 h 5207572"/>
              <a:gd name="connsiteX3" fmla="*/ 0 w 6216624"/>
              <a:gd name="connsiteY3" fmla="*/ 3148638 h 5207572"/>
              <a:gd name="connsiteX4" fmla="*/ 910 w 6216624"/>
              <a:gd name="connsiteY4" fmla="*/ 4999 h 52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6624" h="5207572">
                <a:moveTo>
                  <a:pt x="910" y="4999"/>
                </a:moveTo>
                <a:lnTo>
                  <a:pt x="5678385" y="0"/>
                </a:lnTo>
                <a:cubicBezTo>
                  <a:pt x="6034573" y="1529943"/>
                  <a:pt x="6135810" y="4211041"/>
                  <a:pt x="6216624" y="4941374"/>
                </a:cubicBezTo>
                <a:cubicBezTo>
                  <a:pt x="2724651" y="5577025"/>
                  <a:pt x="1231975" y="5110615"/>
                  <a:pt x="0" y="3148638"/>
                </a:cubicBezTo>
                <a:cubicBezTo>
                  <a:pt x="2381" y="2128467"/>
                  <a:pt x="-1471" y="1025170"/>
                  <a:pt x="910" y="49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7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Photograph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DCB0-8382-4EF3-6599-DB9F76676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6430C73C-823E-9F1F-EF0A-B670B9A2DB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524" y="-5850"/>
            <a:ext cx="8272205" cy="5169918"/>
          </a:xfrm>
          <a:custGeom>
            <a:avLst/>
            <a:gdLst>
              <a:gd name="connsiteX0" fmla="*/ 370528 w 5205846"/>
              <a:gd name="connsiteY0" fmla="*/ 0 h 5172883"/>
              <a:gd name="connsiteX1" fmla="*/ 3484557 w 5205846"/>
              <a:gd name="connsiteY1" fmla="*/ 0 h 5172883"/>
              <a:gd name="connsiteX2" fmla="*/ 3994766 w 5205846"/>
              <a:gd name="connsiteY2" fmla="*/ 5606 h 5172883"/>
              <a:gd name="connsiteX3" fmla="*/ 4535496 w 5205846"/>
              <a:gd name="connsiteY3" fmla="*/ 13197 h 5172883"/>
              <a:gd name="connsiteX4" fmla="*/ 5205846 w 5205846"/>
              <a:gd name="connsiteY4" fmla="*/ 4918451 h 5172883"/>
              <a:gd name="connsiteX5" fmla="*/ 250297 w 5205846"/>
              <a:gd name="connsiteY5" fmla="*/ 5023887 h 5172883"/>
              <a:gd name="connsiteX6" fmla="*/ 0 w 5205846"/>
              <a:gd name="connsiteY6" fmla="*/ 4970101 h 5172883"/>
              <a:gd name="connsiteX7" fmla="*/ 0 w 5205846"/>
              <a:gd name="connsiteY7" fmla="*/ 4589 h 5172883"/>
              <a:gd name="connsiteX0" fmla="*/ 370528 w 5205846"/>
              <a:gd name="connsiteY0" fmla="*/ 0 h 5172883"/>
              <a:gd name="connsiteX1" fmla="*/ 3484557 w 5205846"/>
              <a:gd name="connsiteY1" fmla="*/ 0 h 5172883"/>
              <a:gd name="connsiteX2" fmla="*/ 4535496 w 5205846"/>
              <a:gd name="connsiteY2" fmla="*/ 13197 h 5172883"/>
              <a:gd name="connsiteX3" fmla="*/ 5205846 w 5205846"/>
              <a:gd name="connsiteY3" fmla="*/ 4918451 h 5172883"/>
              <a:gd name="connsiteX4" fmla="*/ 250297 w 5205846"/>
              <a:gd name="connsiteY4" fmla="*/ 5023887 h 5172883"/>
              <a:gd name="connsiteX5" fmla="*/ 0 w 5205846"/>
              <a:gd name="connsiteY5" fmla="*/ 4970101 h 5172883"/>
              <a:gd name="connsiteX6" fmla="*/ 0 w 5205846"/>
              <a:gd name="connsiteY6" fmla="*/ 4589 h 5172883"/>
              <a:gd name="connsiteX7" fmla="*/ 370528 w 5205846"/>
              <a:gd name="connsiteY7" fmla="*/ 0 h 5172883"/>
              <a:gd name="connsiteX0" fmla="*/ 370528 w 5205846"/>
              <a:gd name="connsiteY0" fmla="*/ 0 h 5172883"/>
              <a:gd name="connsiteX1" fmla="*/ 4535496 w 5205846"/>
              <a:gd name="connsiteY1" fmla="*/ 13197 h 5172883"/>
              <a:gd name="connsiteX2" fmla="*/ 5205846 w 5205846"/>
              <a:gd name="connsiteY2" fmla="*/ 4918451 h 5172883"/>
              <a:gd name="connsiteX3" fmla="*/ 250297 w 5205846"/>
              <a:gd name="connsiteY3" fmla="*/ 5023887 h 5172883"/>
              <a:gd name="connsiteX4" fmla="*/ 0 w 5205846"/>
              <a:gd name="connsiteY4" fmla="*/ 4970101 h 5172883"/>
              <a:gd name="connsiteX5" fmla="*/ 0 w 5205846"/>
              <a:gd name="connsiteY5" fmla="*/ 4589 h 5172883"/>
              <a:gd name="connsiteX6" fmla="*/ 370528 w 5205846"/>
              <a:gd name="connsiteY6" fmla="*/ 0 h 5172883"/>
              <a:gd name="connsiteX0" fmla="*/ 0 w 5205846"/>
              <a:gd name="connsiteY0" fmla="*/ 0 h 5168294"/>
              <a:gd name="connsiteX1" fmla="*/ 4535496 w 5205846"/>
              <a:gd name="connsiteY1" fmla="*/ 8608 h 5168294"/>
              <a:gd name="connsiteX2" fmla="*/ 5205846 w 5205846"/>
              <a:gd name="connsiteY2" fmla="*/ 4913862 h 5168294"/>
              <a:gd name="connsiteX3" fmla="*/ 250297 w 5205846"/>
              <a:gd name="connsiteY3" fmla="*/ 5019298 h 5168294"/>
              <a:gd name="connsiteX4" fmla="*/ 0 w 5205846"/>
              <a:gd name="connsiteY4" fmla="*/ 4965512 h 5168294"/>
              <a:gd name="connsiteX5" fmla="*/ 0 w 5205846"/>
              <a:gd name="connsiteY5" fmla="*/ 0 h 5168294"/>
              <a:gd name="connsiteX0" fmla="*/ 0 w 5205846"/>
              <a:gd name="connsiteY0" fmla="*/ 0 h 5557136"/>
              <a:gd name="connsiteX1" fmla="*/ 4535496 w 5205846"/>
              <a:gd name="connsiteY1" fmla="*/ 8608 h 5557136"/>
              <a:gd name="connsiteX2" fmla="*/ 5205846 w 5205846"/>
              <a:gd name="connsiteY2" fmla="*/ 4913862 h 5557136"/>
              <a:gd name="connsiteX3" fmla="*/ 0 w 5205846"/>
              <a:gd name="connsiteY3" fmla="*/ 4965512 h 5557136"/>
              <a:gd name="connsiteX4" fmla="*/ 0 w 5205846"/>
              <a:gd name="connsiteY4" fmla="*/ 0 h 5557136"/>
              <a:gd name="connsiteX0" fmla="*/ 0 w 6170252"/>
              <a:gd name="connsiteY0" fmla="*/ 0 h 5534880"/>
              <a:gd name="connsiteX1" fmla="*/ 4535496 w 6170252"/>
              <a:gd name="connsiteY1" fmla="*/ 8608 h 5534880"/>
              <a:gd name="connsiteX2" fmla="*/ 6170252 w 6170252"/>
              <a:gd name="connsiteY2" fmla="*/ 4866237 h 5534880"/>
              <a:gd name="connsiteX3" fmla="*/ 0 w 6170252"/>
              <a:gd name="connsiteY3" fmla="*/ 4965512 h 5534880"/>
              <a:gd name="connsiteX4" fmla="*/ 0 w 6170252"/>
              <a:gd name="connsiteY4" fmla="*/ 0 h 5534880"/>
              <a:gd name="connsiteX0" fmla="*/ 0 w 6170252"/>
              <a:gd name="connsiteY0" fmla="*/ 10442 h 5545322"/>
              <a:gd name="connsiteX1" fmla="*/ 5664208 w 6170252"/>
              <a:gd name="connsiteY1" fmla="*/ 0 h 5545322"/>
              <a:gd name="connsiteX2" fmla="*/ 6170252 w 6170252"/>
              <a:gd name="connsiteY2" fmla="*/ 4876679 h 5545322"/>
              <a:gd name="connsiteX3" fmla="*/ 0 w 6170252"/>
              <a:gd name="connsiteY3" fmla="*/ 4975954 h 5545322"/>
              <a:gd name="connsiteX4" fmla="*/ 0 w 6170252"/>
              <a:gd name="connsiteY4" fmla="*/ 10442 h 5545322"/>
              <a:gd name="connsiteX0" fmla="*/ 0 w 6177396"/>
              <a:gd name="connsiteY0" fmla="*/ 10442 h 5532459"/>
              <a:gd name="connsiteX1" fmla="*/ 5664208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42777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49921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0 w 6177396"/>
              <a:gd name="connsiteY0" fmla="*/ 10442 h 5532459"/>
              <a:gd name="connsiteX1" fmla="*/ 5657065 w 6177396"/>
              <a:gd name="connsiteY1" fmla="*/ 0 h 5532459"/>
              <a:gd name="connsiteX2" fmla="*/ 6177396 w 6177396"/>
              <a:gd name="connsiteY2" fmla="*/ 4848104 h 5532459"/>
              <a:gd name="connsiteX3" fmla="*/ 0 w 6177396"/>
              <a:gd name="connsiteY3" fmla="*/ 4975954 h 5532459"/>
              <a:gd name="connsiteX4" fmla="*/ 0 w 6177396"/>
              <a:gd name="connsiteY4" fmla="*/ 10442 h 5532459"/>
              <a:gd name="connsiteX0" fmla="*/ 7144 w 6184540"/>
              <a:gd name="connsiteY0" fmla="*/ 10442 h 5061343"/>
              <a:gd name="connsiteX1" fmla="*/ 5664209 w 6184540"/>
              <a:gd name="connsiteY1" fmla="*/ 0 h 5061343"/>
              <a:gd name="connsiteX2" fmla="*/ 6184540 w 6184540"/>
              <a:gd name="connsiteY2" fmla="*/ 4848104 h 5061343"/>
              <a:gd name="connsiteX3" fmla="*/ 0 w 6184540"/>
              <a:gd name="connsiteY3" fmla="*/ 3070954 h 5061343"/>
              <a:gd name="connsiteX4" fmla="*/ 7144 w 6184540"/>
              <a:gd name="connsiteY4" fmla="*/ 10442 h 5061343"/>
              <a:gd name="connsiteX0" fmla="*/ 7144 w 6191684"/>
              <a:gd name="connsiteY0" fmla="*/ 10442 h 5122426"/>
              <a:gd name="connsiteX1" fmla="*/ 5664209 w 6191684"/>
              <a:gd name="connsiteY1" fmla="*/ 0 h 5122426"/>
              <a:gd name="connsiteX2" fmla="*/ 6191684 w 6191684"/>
              <a:gd name="connsiteY2" fmla="*/ 4914779 h 5122426"/>
              <a:gd name="connsiteX3" fmla="*/ 0 w 6191684"/>
              <a:gd name="connsiteY3" fmla="*/ 3070954 h 5122426"/>
              <a:gd name="connsiteX4" fmla="*/ 7144 w 6191684"/>
              <a:gd name="connsiteY4" fmla="*/ 10442 h 5122426"/>
              <a:gd name="connsiteX0" fmla="*/ 7144 w 6191684"/>
              <a:gd name="connsiteY0" fmla="*/ 10442 h 5098810"/>
              <a:gd name="connsiteX1" fmla="*/ 5664209 w 6191684"/>
              <a:gd name="connsiteY1" fmla="*/ 0 h 5098810"/>
              <a:gd name="connsiteX2" fmla="*/ 6191684 w 6191684"/>
              <a:gd name="connsiteY2" fmla="*/ 4914779 h 5098810"/>
              <a:gd name="connsiteX3" fmla="*/ 0 w 6191684"/>
              <a:gd name="connsiteY3" fmla="*/ 3070954 h 5098810"/>
              <a:gd name="connsiteX4" fmla="*/ 7144 w 6191684"/>
              <a:gd name="connsiteY4" fmla="*/ 10442 h 5098810"/>
              <a:gd name="connsiteX0" fmla="*/ 7144 w 6191684"/>
              <a:gd name="connsiteY0" fmla="*/ 10442 h 5109502"/>
              <a:gd name="connsiteX1" fmla="*/ 5664209 w 6191684"/>
              <a:gd name="connsiteY1" fmla="*/ 0 h 5109502"/>
              <a:gd name="connsiteX2" fmla="*/ 6191684 w 6191684"/>
              <a:gd name="connsiteY2" fmla="*/ 4914779 h 5109502"/>
              <a:gd name="connsiteX3" fmla="*/ 0 w 6191684"/>
              <a:gd name="connsiteY3" fmla="*/ 3070954 h 5109502"/>
              <a:gd name="connsiteX4" fmla="*/ 7144 w 6191684"/>
              <a:gd name="connsiteY4" fmla="*/ 10442 h 5109502"/>
              <a:gd name="connsiteX0" fmla="*/ 7144 w 6191684"/>
              <a:gd name="connsiteY0" fmla="*/ 10442 h 5162245"/>
              <a:gd name="connsiteX1" fmla="*/ 5664209 w 6191684"/>
              <a:gd name="connsiteY1" fmla="*/ 0 h 5162245"/>
              <a:gd name="connsiteX2" fmla="*/ 6191684 w 6191684"/>
              <a:gd name="connsiteY2" fmla="*/ 4914779 h 5162245"/>
              <a:gd name="connsiteX3" fmla="*/ 0 w 6191684"/>
              <a:gd name="connsiteY3" fmla="*/ 3070954 h 5162245"/>
              <a:gd name="connsiteX4" fmla="*/ 7144 w 6191684"/>
              <a:gd name="connsiteY4" fmla="*/ 10442 h 5162245"/>
              <a:gd name="connsiteX0" fmla="*/ 7144 w 6191684"/>
              <a:gd name="connsiteY0" fmla="*/ 10442 h 5153642"/>
              <a:gd name="connsiteX1" fmla="*/ 5664209 w 6191684"/>
              <a:gd name="connsiteY1" fmla="*/ 0 h 5153642"/>
              <a:gd name="connsiteX2" fmla="*/ 6191684 w 6191684"/>
              <a:gd name="connsiteY2" fmla="*/ 4905254 h 5153642"/>
              <a:gd name="connsiteX3" fmla="*/ 0 w 6191684"/>
              <a:gd name="connsiteY3" fmla="*/ 3070954 h 5153642"/>
              <a:gd name="connsiteX4" fmla="*/ 7144 w 6191684"/>
              <a:gd name="connsiteY4" fmla="*/ 10442 h 5153642"/>
              <a:gd name="connsiteX0" fmla="*/ 7144 w 6191684"/>
              <a:gd name="connsiteY0" fmla="*/ 10442 h 5160836"/>
              <a:gd name="connsiteX1" fmla="*/ 5664209 w 6191684"/>
              <a:gd name="connsiteY1" fmla="*/ 0 h 5160836"/>
              <a:gd name="connsiteX2" fmla="*/ 6191684 w 6191684"/>
              <a:gd name="connsiteY2" fmla="*/ 4905254 h 5160836"/>
              <a:gd name="connsiteX3" fmla="*/ 0 w 6191684"/>
              <a:gd name="connsiteY3" fmla="*/ 3070954 h 5160836"/>
              <a:gd name="connsiteX4" fmla="*/ 7144 w 6191684"/>
              <a:gd name="connsiteY4" fmla="*/ 10442 h 5160836"/>
              <a:gd name="connsiteX0" fmla="*/ 7144 w 6191684"/>
              <a:gd name="connsiteY0" fmla="*/ 10442 h 5157235"/>
              <a:gd name="connsiteX1" fmla="*/ 5664209 w 6191684"/>
              <a:gd name="connsiteY1" fmla="*/ 0 h 5157235"/>
              <a:gd name="connsiteX2" fmla="*/ 6191684 w 6191684"/>
              <a:gd name="connsiteY2" fmla="*/ 4905254 h 5157235"/>
              <a:gd name="connsiteX3" fmla="*/ 0 w 6191684"/>
              <a:gd name="connsiteY3" fmla="*/ 3070954 h 5157235"/>
              <a:gd name="connsiteX4" fmla="*/ 7144 w 6191684"/>
              <a:gd name="connsiteY4" fmla="*/ 10442 h 5157235"/>
              <a:gd name="connsiteX0" fmla="*/ 7144 w 6191684"/>
              <a:gd name="connsiteY0" fmla="*/ 10442 h 5156374"/>
              <a:gd name="connsiteX1" fmla="*/ 5664209 w 6191684"/>
              <a:gd name="connsiteY1" fmla="*/ 0 h 5156374"/>
              <a:gd name="connsiteX2" fmla="*/ 6191684 w 6191684"/>
              <a:gd name="connsiteY2" fmla="*/ 4905254 h 5156374"/>
              <a:gd name="connsiteX3" fmla="*/ 0 w 6191684"/>
              <a:gd name="connsiteY3" fmla="*/ 3070954 h 5156374"/>
              <a:gd name="connsiteX4" fmla="*/ 7144 w 6191684"/>
              <a:gd name="connsiteY4" fmla="*/ 10442 h 5156374"/>
              <a:gd name="connsiteX0" fmla="*/ 7144 w 6191684"/>
              <a:gd name="connsiteY0" fmla="*/ 10442 h 5155519"/>
              <a:gd name="connsiteX1" fmla="*/ 5664209 w 6191684"/>
              <a:gd name="connsiteY1" fmla="*/ 0 h 5155519"/>
              <a:gd name="connsiteX2" fmla="*/ 6191684 w 6191684"/>
              <a:gd name="connsiteY2" fmla="*/ 4905254 h 5155519"/>
              <a:gd name="connsiteX3" fmla="*/ 0 w 6191684"/>
              <a:gd name="connsiteY3" fmla="*/ 3070954 h 5155519"/>
              <a:gd name="connsiteX4" fmla="*/ 7144 w 6191684"/>
              <a:gd name="connsiteY4" fmla="*/ 10442 h 5155519"/>
              <a:gd name="connsiteX0" fmla="*/ 7144 w 6191684"/>
              <a:gd name="connsiteY0" fmla="*/ 10442 h 5145633"/>
              <a:gd name="connsiteX1" fmla="*/ 5664209 w 6191684"/>
              <a:gd name="connsiteY1" fmla="*/ 0 h 5145633"/>
              <a:gd name="connsiteX2" fmla="*/ 6191684 w 6191684"/>
              <a:gd name="connsiteY2" fmla="*/ 4905254 h 5145633"/>
              <a:gd name="connsiteX3" fmla="*/ 0 w 6191684"/>
              <a:gd name="connsiteY3" fmla="*/ 3070954 h 5145633"/>
              <a:gd name="connsiteX4" fmla="*/ 7144 w 6191684"/>
              <a:gd name="connsiteY4" fmla="*/ 10442 h 5145633"/>
              <a:gd name="connsiteX0" fmla="*/ 7144 w 6191684"/>
              <a:gd name="connsiteY0" fmla="*/ 10442 h 5144840"/>
              <a:gd name="connsiteX1" fmla="*/ 5664209 w 6191684"/>
              <a:gd name="connsiteY1" fmla="*/ 0 h 5144840"/>
              <a:gd name="connsiteX2" fmla="*/ 6191684 w 6191684"/>
              <a:gd name="connsiteY2" fmla="*/ 4905254 h 5144840"/>
              <a:gd name="connsiteX3" fmla="*/ 0 w 6191684"/>
              <a:gd name="connsiteY3" fmla="*/ 3070954 h 5144840"/>
              <a:gd name="connsiteX4" fmla="*/ 7144 w 6191684"/>
              <a:gd name="connsiteY4" fmla="*/ 10442 h 5144840"/>
              <a:gd name="connsiteX0" fmla="*/ 7144 w 6191684"/>
              <a:gd name="connsiteY0" fmla="*/ 10442 h 5158918"/>
              <a:gd name="connsiteX1" fmla="*/ 5664209 w 6191684"/>
              <a:gd name="connsiteY1" fmla="*/ 0 h 5158918"/>
              <a:gd name="connsiteX2" fmla="*/ 6191684 w 6191684"/>
              <a:gd name="connsiteY2" fmla="*/ 4905254 h 5158918"/>
              <a:gd name="connsiteX3" fmla="*/ 0 w 6191684"/>
              <a:gd name="connsiteY3" fmla="*/ 3070954 h 5158918"/>
              <a:gd name="connsiteX4" fmla="*/ 7144 w 6191684"/>
              <a:gd name="connsiteY4" fmla="*/ 10442 h 5158918"/>
              <a:gd name="connsiteX0" fmla="*/ 7144 w 6191684"/>
              <a:gd name="connsiteY0" fmla="*/ 10442 h 5070175"/>
              <a:gd name="connsiteX1" fmla="*/ 5664209 w 6191684"/>
              <a:gd name="connsiteY1" fmla="*/ 0 h 5070175"/>
              <a:gd name="connsiteX2" fmla="*/ 6191684 w 6191684"/>
              <a:gd name="connsiteY2" fmla="*/ 4905254 h 5070175"/>
              <a:gd name="connsiteX3" fmla="*/ 0 w 6191684"/>
              <a:gd name="connsiteY3" fmla="*/ 3070954 h 5070175"/>
              <a:gd name="connsiteX4" fmla="*/ 7144 w 6191684"/>
              <a:gd name="connsiteY4" fmla="*/ 10442 h 5070175"/>
              <a:gd name="connsiteX0" fmla="*/ 7144 w 6191684"/>
              <a:gd name="connsiteY0" fmla="*/ 10442 h 5155386"/>
              <a:gd name="connsiteX1" fmla="*/ 5664209 w 6191684"/>
              <a:gd name="connsiteY1" fmla="*/ 0 h 5155386"/>
              <a:gd name="connsiteX2" fmla="*/ 6191684 w 6191684"/>
              <a:gd name="connsiteY2" fmla="*/ 4905254 h 5155386"/>
              <a:gd name="connsiteX3" fmla="*/ 0 w 6191684"/>
              <a:gd name="connsiteY3" fmla="*/ 3070954 h 5155386"/>
              <a:gd name="connsiteX4" fmla="*/ 7144 w 6191684"/>
              <a:gd name="connsiteY4" fmla="*/ 10442 h 5155386"/>
              <a:gd name="connsiteX0" fmla="*/ 7144 w 6191684"/>
              <a:gd name="connsiteY0" fmla="*/ 10442 h 5121274"/>
              <a:gd name="connsiteX1" fmla="*/ 5664209 w 6191684"/>
              <a:gd name="connsiteY1" fmla="*/ 0 h 5121274"/>
              <a:gd name="connsiteX2" fmla="*/ 6191684 w 6191684"/>
              <a:gd name="connsiteY2" fmla="*/ 4905254 h 5121274"/>
              <a:gd name="connsiteX3" fmla="*/ 0 w 6191684"/>
              <a:gd name="connsiteY3" fmla="*/ 3070954 h 5121274"/>
              <a:gd name="connsiteX4" fmla="*/ 7144 w 6191684"/>
              <a:gd name="connsiteY4" fmla="*/ 10442 h 5121274"/>
              <a:gd name="connsiteX0" fmla="*/ 7144 w 6191684"/>
              <a:gd name="connsiteY0" fmla="*/ 10442 h 5164212"/>
              <a:gd name="connsiteX1" fmla="*/ 5664209 w 6191684"/>
              <a:gd name="connsiteY1" fmla="*/ 0 h 5164212"/>
              <a:gd name="connsiteX2" fmla="*/ 6191684 w 6191684"/>
              <a:gd name="connsiteY2" fmla="*/ 4905254 h 5164212"/>
              <a:gd name="connsiteX3" fmla="*/ 0 w 6191684"/>
              <a:gd name="connsiteY3" fmla="*/ 3070954 h 5164212"/>
              <a:gd name="connsiteX4" fmla="*/ 7144 w 6191684"/>
              <a:gd name="connsiteY4" fmla="*/ 10442 h 5164212"/>
              <a:gd name="connsiteX0" fmla="*/ 7144 w 6191684"/>
              <a:gd name="connsiteY0" fmla="*/ 10442 h 5204561"/>
              <a:gd name="connsiteX1" fmla="*/ 5664209 w 6191684"/>
              <a:gd name="connsiteY1" fmla="*/ 0 h 5204561"/>
              <a:gd name="connsiteX2" fmla="*/ 6191684 w 6191684"/>
              <a:gd name="connsiteY2" fmla="*/ 4905254 h 5204561"/>
              <a:gd name="connsiteX3" fmla="*/ 0 w 6191684"/>
              <a:gd name="connsiteY3" fmla="*/ 3070954 h 5204561"/>
              <a:gd name="connsiteX4" fmla="*/ 7144 w 6191684"/>
              <a:gd name="connsiteY4" fmla="*/ 10442 h 5204561"/>
              <a:gd name="connsiteX0" fmla="*/ 7144 w 6191684"/>
              <a:gd name="connsiteY0" fmla="*/ 10442 h 5065555"/>
              <a:gd name="connsiteX1" fmla="*/ 5664209 w 6191684"/>
              <a:gd name="connsiteY1" fmla="*/ 0 h 5065555"/>
              <a:gd name="connsiteX2" fmla="*/ 6191684 w 6191684"/>
              <a:gd name="connsiteY2" fmla="*/ 4905254 h 5065555"/>
              <a:gd name="connsiteX3" fmla="*/ 0 w 6191684"/>
              <a:gd name="connsiteY3" fmla="*/ 3070954 h 5065555"/>
              <a:gd name="connsiteX4" fmla="*/ 7144 w 6191684"/>
              <a:gd name="connsiteY4" fmla="*/ 10442 h 5065555"/>
              <a:gd name="connsiteX0" fmla="*/ 7144 w 6191684"/>
              <a:gd name="connsiteY0" fmla="*/ 10442 h 5166909"/>
              <a:gd name="connsiteX1" fmla="*/ 5664209 w 6191684"/>
              <a:gd name="connsiteY1" fmla="*/ 0 h 5166909"/>
              <a:gd name="connsiteX2" fmla="*/ 6191684 w 6191684"/>
              <a:gd name="connsiteY2" fmla="*/ 4905254 h 5166909"/>
              <a:gd name="connsiteX3" fmla="*/ 0 w 6191684"/>
              <a:gd name="connsiteY3" fmla="*/ 3070954 h 5166909"/>
              <a:gd name="connsiteX4" fmla="*/ 7144 w 6191684"/>
              <a:gd name="connsiteY4" fmla="*/ 10442 h 5166909"/>
              <a:gd name="connsiteX0" fmla="*/ 7144 w 6191684"/>
              <a:gd name="connsiteY0" fmla="*/ 10442 h 5146685"/>
              <a:gd name="connsiteX1" fmla="*/ 5664209 w 6191684"/>
              <a:gd name="connsiteY1" fmla="*/ 0 h 5146685"/>
              <a:gd name="connsiteX2" fmla="*/ 6191684 w 6191684"/>
              <a:gd name="connsiteY2" fmla="*/ 4905254 h 5146685"/>
              <a:gd name="connsiteX3" fmla="*/ 0 w 6191684"/>
              <a:gd name="connsiteY3" fmla="*/ 3070954 h 5146685"/>
              <a:gd name="connsiteX4" fmla="*/ 7144 w 6191684"/>
              <a:gd name="connsiteY4" fmla="*/ 10442 h 5146685"/>
              <a:gd name="connsiteX0" fmla="*/ 7144 w 6191684"/>
              <a:gd name="connsiteY0" fmla="*/ 10442 h 5162425"/>
              <a:gd name="connsiteX1" fmla="*/ 5664209 w 6191684"/>
              <a:gd name="connsiteY1" fmla="*/ 0 h 5162425"/>
              <a:gd name="connsiteX2" fmla="*/ 6191684 w 6191684"/>
              <a:gd name="connsiteY2" fmla="*/ 4905254 h 5162425"/>
              <a:gd name="connsiteX3" fmla="*/ 0 w 6191684"/>
              <a:gd name="connsiteY3" fmla="*/ 3070954 h 5162425"/>
              <a:gd name="connsiteX4" fmla="*/ 7144 w 6191684"/>
              <a:gd name="connsiteY4" fmla="*/ 10442 h 5162425"/>
              <a:gd name="connsiteX0" fmla="*/ 7144 w 6191684"/>
              <a:gd name="connsiteY0" fmla="*/ 10442 h 5171586"/>
              <a:gd name="connsiteX1" fmla="*/ 5664209 w 6191684"/>
              <a:gd name="connsiteY1" fmla="*/ 0 h 5171586"/>
              <a:gd name="connsiteX2" fmla="*/ 6191684 w 6191684"/>
              <a:gd name="connsiteY2" fmla="*/ 4905254 h 5171586"/>
              <a:gd name="connsiteX3" fmla="*/ 0 w 6191684"/>
              <a:gd name="connsiteY3" fmla="*/ 3070954 h 5171586"/>
              <a:gd name="connsiteX4" fmla="*/ 7144 w 6191684"/>
              <a:gd name="connsiteY4" fmla="*/ 10442 h 5171586"/>
              <a:gd name="connsiteX0" fmla="*/ 7144 w 6191684"/>
              <a:gd name="connsiteY0" fmla="*/ 10442 h 5187154"/>
              <a:gd name="connsiteX1" fmla="*/ 5664209 w 6191684"/>
              <a:gd name="connsiteY1" fmla="*/ 0 h 5187154"/>
              <a:gd name="connsiteX2" fmla="*/ 6191684 w 6191684"/>
              <a:gd name="connsiteY2" fmla="*/ 4924304 h 5187154"/>
              <a:gd name="connsiteX3" fmla="*/ 0 w 6191684"/>
              <a:gd name="connsiteY3" fmla="*/ 3070954 h 5187154"/>
              <a:gd name="connsiteX4" fmla="*/ 7144 w 6191684"/>
              <a:gd name="connsiteY4" fmla="*/ 10442 h 5187154"/>
              <a:gd name="connsiteX0" fmla="*/ 7144 w 6191684"/>
              <a:gd name="connsiteY0" fmla="*/ 10442 h 5162493"/>
              <a:gd name="connsiteX1" fmla="*/ 5664209 w 6191684"/>
              <a:gd name="connsiteY1" fmla="*/ 0 h 5162493"/>
              <a:gd name="connsiteX2" fmla="*/ 6191684 w 6191684"/>
              <a:gd name="connsiteY2" fmla="*/ 4924304 h 5162493"/>
              <a:gd name="connsiteX3" fmla="*/ 0 w 6191684"/>
              <a:gd name="connsiteY3" fmla="*/ 3070954 h 5162493"/>
              <a:gd name="connsiteX4" fmla="*/ 7144 w 6191684"/>
              <a:gd name="connsiteY4" fmla="*/ 10442 h 5162493"/>
              <a:gd name="connsiteX0" fmla="*/ 7144 w 6184540"/>
              <a:gd name="connsiteY0" fmla="*/ 10442 h 5154663"/>
              <a:gd name="connsiteX1" fmla="*/ 5664209 w 6184540"/>
              <a:gd name="connsiteY1" fmla="*/ 0 h 5154663"/>
              <a:gd name="connsiteX2" fmla="*/ 6184540 w 6184540"/>
              <a:gd name="connsiteY2" fmla="*/ 4914779 h 5154663"/>
              <a:gd name="connsiteX3" fmla="*/ 0 w 6184540"/>
              <a:gd name="connsiteY3" fmla="*/ 3070954 h 5154663"/>
              <a:gd name="connsiteX4" fmla="*/ 7144 w 6184540"/>
              <a:gd name="connsiteY4" fmla="*/ 10442 h 5154663"/>
              <a:gd name="connsiteX0" fmla="*/ 7144 w 6191684"/>
              <a:gd name="connsiteY0" fmla="*/ 10442 h 5146851"/>
              <a:gd name="connsiteX1" fmla="*/ 5664209 w 6191684"/>
              <a:gd name="connsiteY1" fmla="*/ 0 h 5146851"/>
              <a:gd name="connsiteX2" fmla="*/ 6191684 w 6191684"/>
              <a:gd name="connsiteY2" fmla="*/ 4905254 h 5146851"/>
              <a:gd name="connsiteX3" fmla="*/ 0 w 6191684"/>
              <a:gd name="connsiteY3" fmla="*/ 3070954 h 5146851"/>
              <a:gd name="connsiteX4" fmla="*/ 7144 w 6191684"/>
              <a:gd name="connsiteY4" fmla="*/ 10442 h 5146851"/>
              <a:gd name="connsiteX0" fmla="*/ 7144 w 6191684"/>
              <a:gd name="connsiteY0" fmla="*/ 10442 h 5146851"/>
              <a:gd name="connsiteX1" fmla="*/ 5664209 w 6191684"/>
              <a:gd name="connsiteY1" fmla="*/ 0 h 5146851"/>
              <a:gd name="connsiteX2" fmla="*/ 6191684 w 6191684"/>
              <a:gd name="connsiteY2" fmla="*/ 4905254 h 5146851"/>
              <a:gd name="connsiteX3" fmla="*/ 0 w 6191684"/>
              <a:gd name="connsiteY3" fmla="*/ 3070954 h 5146851"/>
              <a:gd name="connsiteX4" fmla="*/ 7144 w 6191684"/>
              <a:gd name="connsiteY4" fmla="*/ 10442 h 5146851"/>
              <a:gd name="connsiteX0" fmla="*/ 7144 w 6191684"/>
              <a:gd name="connsiteY0" fmla="*/ 10442 h 5155088"/>
              <a:gd name="connsiteX1" fmla="*/ 5664209 w 6191684"/>
              <a:gd name="connsiteY1" fmla="*/ 0 h 5155088"/>
              <a:gd name="connsiteX2" fmla="*/ 6191684 w 6191684"/>
              <a:gd name="connsiteY2" fmla="*/ 4905254 h 5155088"/>
              <a:gd name="connsiteX3" fmla="*/ 0 w 6191684"/>
              <a:gd name="connsiteY3" fmla="*/ 3070954 h 5155088"/>
              <a:gd name="connsiteX4" fmla="*/ 7144 w 6191684"/>
              <a:gd name="connsiteY4" fmla="*/ 10442 h 5155088"/>
              <a:gd name="connsiteX0" fmla="*/ 7144 w 6191684"/>
              <a:gd name="connsiteY0" fmla="*/ 10442 h 5164559"/>
              <a:gd name="connsiteX1" fmla="*/ 5664209 w 6191684"/>
              <a:gd name="connsiteY1" fmla="*/ 0 h 5164559"/>
              <a:gd name="connsiteX2" fmla="*/ 6191684 w 6191684"/>
              <a:gd name="connsiteY2" fmla="*/ 4905254 h 5164559"/>
              <a:gd name="connsiteX3" fmla="*/ 0 w 6191684"/>
              <a:gd name="connsiteY3" fmla="*/ 3070954 h 5164559"/>
              <a:gd name="connsiteX4" fmla="*/ 7144 w 6191684"/>
              <a:gd name="connsiteY4" fmla="*/ 10442 h 5164559"/>
              <a:gd name="connsiteX0" fmla="*/ 7144 w 6191684"/>
              <a:gd name="connsiteY0" fmla="*/ 10442 h 5147526"/>
              <a:gd name="connsiteX1" fmla="*/ 5664209 w 6191684"/>
              <a:gd name="connsiteY1" fmla="*/ 0 h 5147526"/>
              <a:gd name="connsiteX2" fmla="*/ 6191684 w 6191684"/>
              <a:gd name="connsiteY2" fmla="*/ 4905254 h 5147526"/>
              <a:gd name="connsiteX3" fmla="*/ 0 w 6191684"/>
              <a:gd name="connsiteY3" fmla="*/ 3070954 h 5147526"/>
              <a:gd name="connsiteX4" fmla="*/ 7144 w 6191684"/>
              <a:gd name="connsiteY4" fmla="*/ 10442 h 5147526"/>
              <a:gd name="connsiteX0" fmla="*/ 7144 w 6191684"/>
              <a:gd name="connsiteY0" fmla="*/ 10442 h 5163923"/>
              <a:gd name="connsiteX1" fmla="*/ 5664209 w 6191684"/>
              <a:gd name="connsiteY1" fmla="*/ 0 h 5163923"/>
              <a:gd name="connsiteX2" fmla="*/ 6191684 w 6191684"/>
              <a:gd name="connsiteY2" fmla="*/ 4905254 h 5163923"/>
              <a:gd name="connsiteX3" fmla="*/ 0 w 6191684"/>
              <a:gd name="connsiteY3" fmla="*/ 3070954 h 5163923"/>
              <a:gd name="connsiteX4" fmla="*/ 7144 w 6191684"/>
              <a:gd name="connsiteY4" fmla="*/ 10442 h 5163923"/>
              <a:gd name="connsiteX0" fmla="*/ 7144 w 6191684"/>
              <a:gd name="connsiteY0" fmla="*/ 15884 h 5169365"/>
              <a:gd name="connsiteX1" fmla="*/ 5672373 w 6191684"/>
              <a:gd name="connsiteY1" fmla="*/ 0 h 5169365"/>
              <a:gd name="connsiteX2" fmla="*/ 6191684 w 6191684"/>
              <a:gd name="connsiteY2" fmla="*/ 4910696 h 5169365"/>
              <a:gd name="connsiteX3" fmla="*/ 0 w 6191684"/>
              <a:gd name="connsiteY3" fmla="*/ 3076396 h 5169365"/>
              <a:gd name="connsiteX4" fmla="*/ 7144 w 6191684"/>
              <a:gd name="connsiteY4" fmla="*/ 15884 h 5169365"/>
              <a:gd name="connsiteX0" fmla="*/ 7144 w 6191684"/>
              <a:gd name="connsiteY0" fmla="*/ 10441 h 5163922"/>
              <a:gd name="connsiteX1" fmla="*/ 5680537 w 6191684"/>
              <a:gd name="connsiteY1" fmla="*/ 0 h 5163922"/>
              <a:gd name="connsiteX2" fmla="*/ 6191684 w 6191684"/>
              <a:gd name="connsiteY2" fmla="*/ 4905253 h 5163922"/>
              <a:gd name="connsiteX3" fmla="*/ 0 w 6191684"/>
              <a:gd name="connsiteY3" fmla="*/ 3070953 h 5163922"/>
              <a:gd name="connsiteX4" fmla="*/ 7144 w 6191684"/>
              <a:gd name="connsiteY4" fmla="*/ 10441 h 5163922"/>
              <a:gd name="connsiteX0" fmla="*/ 7144 w 6191684"/>
              <a:gd name="connsiteY0" fmla="*/ 10441 h 5165401"/>
              <a:gd name="connsiteX1" fmla="*/ 5680537 w 6191684"/>
              <a:gd name="connsiteY1" fmla="*/ 0 h 5165401"/>
              <a:gd name="connsiteX2" fmla="*/ 6191684 w 6191684"/>
              <a:gd name="connsiteY2" fmla="*/ 4905253 h 5165401"/>
              <a:gd name="connsiteX3" fmla="*/ 0 w 6191684"/>
              <a:gd name="connsiteY3" fmla="*/ 3079265 h 5165401"/>
              <a:gd name="connsiteX4" fmla="*/ 7144 w 6191684"/>
              <a:gd name="connsiteY4" fmla="*/ 10441 h 5165401"/>
              <a:gd name="connsiteX0" fmla="*/ 7144 w 6191684"/>
              <a:gd name="connsiteY0" fmla="*/ 10441 h 5165401"/>
              <a:gd name="connsiteX1" fmla="*/ 5680537 w 6191684"/>
              <a:gd name="connsiteY1" fmla="*/ 0 h 5165401"/>
              <a:gd name="connsiteX2" fmla="*/ 6191684 w 6191684"/>
              <a:gd name="connsiteY2" fmla="*/ 4905253 h 5165401"/>
              <a:gd name="connsiteX3" fmla="*/ 0 w 6191684"/>
              <a:gd name="connsiteY3" fmla="*/ 3079265 h 5165401"/>
              <a:gd name="connsiteX4" fmla="*/ 7144 w 6191684"/>
              <a:gd name="connsiteY4" fmla="*/ 10441 h 5165401"/>
              <a:gd name="connsiteX0" fmla="*/ 7144 w 6204154"/>
              <a:gd name="connsiteY0" fmla="*/ 10441 h 5165401"/>
              <a:gd name="connsiteX1" fmla="*/ 5680537 w 6204154"/>
              <a:gd name="connsiteY1" fmla="*/ 0 h 5165401"/>
              <a:gd name="connsiteX2" fmla="*/ 6204154 w 6204154"/>
              <a:gd name="connsiteY2" fmla="*/ 4905253 h 5165401"/>
              <a:gd name="connsiteX3" fmla="*/ 0 w 6204154"/>
              <a:gd name="connsiteY3" fmla="*/ 3079265 h 5165401"/>
              <a:gd name="connsiteX4" fmla="*/ 7144 w 6204154"/>
              <a:gd name="connsiteY4" fmla="*/ 10441 h 5165401"/>
              <a:gd name="connsiteX0" fmla="*/ 7144 w 6204154"/>
              <a:gd name="connsiteY0" fmla="*/ 10441 h 5169918"/>
              <a:gd name="connsiteX1" fmla="*/ 5680537 w 6204154"/>
              <a:gd name="connsiteY1" fmla="*/ 0 h 5169918"/>
              <a:gd name="connsiteX2" fmla="*/ 6204154 w 6204154"/>
              <a:gd name="connsiteY2" fmla="*/ 4905253 h 5169918"/>
              <a:gd name="connsiteX3" fmla="*/ 0 w 6204154"/>
              <a:gd name="connsiteY3" fmla="*/ 3104204 h 5169918"/>
              <a:gd name="connsiteX4" fmla="*/ 7144 w 6204154"/>
              <a:gd name="connsiteY4" fmla="*/ 10441 h 516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4154" h="5169918">
                <a:moveTo>
                  <a:pt x="7144" y="10441"/>
                </a:moveTo>
                <a:lnTo>
                  <a:pt x="5680537" y="0"/>
                </a:lnTo>
                <a:cubicBezTo>
                  <a:pt x="6036725" y="1529943"/>
                  <a:pt x="6123340" y="4174920"/>
                  <a:pt x="6204154" y="4905253"/>
                </a:cubicBezTo>
                <a:cubicBezTo>
                  <a:pt x="2712181" y="5540904"/>
                  <a:pt x="1231975" y="5066181"/>
                  <a:pt x="0" y="3104204"/>
                </a:cubicBezTo>
                <a:cubicBezTo>
                  <a:pt x="2381" y="2084033"/>
                  <a:pt x="4763" y="1030612"/>
                  <a:pt x="7144" y="104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2A4F4C-2D3E-817F-4B80-B1F088DEEE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2974" y="4684344"/>
            <a:ext cx="3073875" cy="1019176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763D26-56D1-CB20-56B5-FE32C143C3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2974" y="5715855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0AB9882-F9DA-E86C-522B-3A65D8499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974" y="6028230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328706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eneri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DCB0-8382-4EF3-6599-DB9F76676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069BC2-5505-17A0-0F49-17FF5A041F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2974" y="4684344"/>
            <a:ext cx="3073875" cy="1019176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7200" b="1"/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26B286-BBA5-D5A6-460C-6AA4659E4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2974" y="5715855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598BDB-CD48-DB0C-9EC5-7D7EF818F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974" y="6028230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4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eneri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DCB0-8382-4EF3-6599-DB9F76676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1997" cy="685799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CC303-3875-661B-2792-D9254640D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2974" y="4684344"/>
            <a:ext cx="3073875" cy="1019176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0EDEEAD-0FD8-B53F-1FC1-03565F2F3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2974" y="5715855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249C4F9-AD04-72D1-0884-83BB0C0F28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2974" y="6028230"/>
            <a:ext cx="3073876" cy="30004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372358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42EDB8-CFF0-4A81-84D7-0F6717FCD9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3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709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5350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4738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42EDB8-CFF0-4A81-84D7-0F6717FCD9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4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11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5350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4738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C4AC47BE-74DF-42C7-B417-F8C15DE11191}"/>
              </a:ext>
            </a:extLst>
          </p:cNvPr>
          <p:cNvGrpSpPr/>
          <p:nvPr userDrawn="1"/>
        </p:nvGrpSpPr>
        <p:grpSpPr>
          <a:xfrm>
            <a:off x="0" y="0"/>
            <a:ext cx="12192000" cy="6856213"/>
            <a:chOff x="0" y="0"/>
            <a:chExt cx="12192000" cy="68562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E6F832-FE8B-5C29-614E-0FC4B5D86F13}"/>
                </a:ext>
              </a:extLst>
            </p:cNvPr>
            <p:cNvSpPr/>
            <p:nvPr userDrawn="1"/>
          </p:nvSpPr>
          <p:spPr>
            <a:xfrm>
              <a:off x="0" y="237743"/>
              <a:ext cx="540000" cy="588225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F2D793-176F-3368-BACD-953145818F11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C9EC91-4C52-2943-67CC-E8FE6EE51F8A}"/>
                </a:ext>
              </a:extLst>
            </p:cNvPr>
            <p:cNvSpPr/>
            <p:nvPr userDrawn="1"/>
          </p:nvSpPr>
          <p:spPr>
            <a:xfrm>
              <a:off x="0" y="6118213"/>
              <a:ext cx="12192000" cy="73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E8B06D-1F92-3EF5-7A8F-DEEA6B334427}"/>
                </a:ext>
              </a:extLst>
            </p:cNvPr>
            <p:cNvSpPr/>
            <p:nvPr userDrawn="1"/>
          </p:nvSpPr>
          <p:spPr>
            <a:xfrm>
              <a:off x="11652000" y="540000"/>
              <a:ext cx="540000" cy="588225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8C1012-13BF-9512-0EEB-E8849D7B1E7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25625"/>
            <a:ext cx="11112000" cy="4290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540001"/>
            <a:ext cx="11112000" cy="11506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A29E-F4C5-4721-8B3B-C54E160A9443}"/>
              </a:ext>
            </a:extLst>
          </p:cNvPr>
          <p:cNvSpPr txBox="1"/>
          <p:nvPr userDrawn="1"/>
        </p:nvSpPr>
        <p:spPr>
          <a:xfrm>
            <a:off x="11238807" y="6305346"/>
            <a:ext cx="413193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D95FE9FE-4072-4354-9E50-8066E144AC24}" type="slidenum">
              <a:rPr lang="en-GB" sz="1400" dirty="0" smtClean="0">
                <a:solidFill>
                  <a:schemeClr val="accent2"/>
                </a:solidFill>
              </a:rPr>
              <a:pPr algn="r"/>
              <a:t>‹#›</a:t>
            </a:fld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0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707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703" r:id="rId11"/>
    <p:sldLayoutId id="2147483704" r:id="rId12"/>
    <p:sldLayoutId id="2147483705" r:id="rId13"/>
    <p:sldLayoutId id="2147483695" r:id="rId14"/>
    <p:sldLayoutId id="2147483706" r:id="rId15"/>
    <p:sldLayoutId id="2147483696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6352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2913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31825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11213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42EDB8-CFF0-4A81-84D7-0F6717FCD9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5350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4738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074738" algn="l"/>
        </a:tabLst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uilding with glass walls and stairs&#10;&#10;Description automatically generated">
            <a:extLst>
              <a:ext uri="{FF2B5EF4-FFF2-40B4-BE49-F238E27FC236}">
                <a16:creationId xmlns:a16="http://schemas.microsoft.com/office/drawing/2014/main" id="{DA4C967D-8B59-FB5C-1325-756744182D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3104"/>
          <a:stretch>
            <a:fillRect/>
          </a:stretch>
        </p:blipFill>
        <p:spPr>
          <a:xfrm>
            <a:off x="5062550" y="1144958"/>
            <a:ext cx="7144055" cy="571304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AA96C-63AF-4EE5-BAD6-A14097797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H" dirty="0">
                <a:latin typeface="Aptos" panose="020B0004020202020204" pitchFamily="34" charset="0"/>
              </a:rPr>
              <a:t>Generative AI </a:t>
            </a:r>
          </a:p>
          <a:p>
            <a:r>
              <a:rPr lang="en-PH" dirty="0">
                <a:latin typeface="Aptos" panose="020B0004020202020204" pitchFamily="34" charset="0"/>
              </a:rPr>
              <a:t>Video Summarization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91CA4-6AC7-4AD5-B5DB-0A1F4094D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000" y="3583459"/>
            <a:ext cx="4898274" cy="1063459"/>
          </a:xfrm>
        </p:spPr>
        <p:txBody>
          <a:bodyPr/>
          <a:lstStyle/>
          <a:p>
            <a:r>
              <a:rPr lang="en-PH" dirty="0">
                <a:latin typeface="Aptos" panose="020B0004020202020204" pitchFamily="34" charset="0"/>
              </a:rPr>
              <a:t>Jefferson Lee</a:t>
            </a:r>
          </a:p>
          <a:p>
            <a:r>
              <a:rPr lang="en-PH" dirty="0">
                <a:latin typeface="Aptos" panose="020B0004020202020204" pitchFamily="34" charset="0"/>
              </a:rPr>
              <a:t>Data Science Consultant</a:t>
            </a:r>
          </a:p>
          <a:p>
            <a:r>
              <a:rPr lang="en-PH" dirty="0">
                <a:latin typeface="Aptos" panose="020B0004020202020204" pitchFamily="34" charset="0"/>
              </a:rPr>
              <a:t>Asset Management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38434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9DCCA-9F83-476C-9ADB-BCACD1AD7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H" sz="4400" dirty="0"/>
              <a:t>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A98C8-99D7-47BA-A05F-0B7D58D8C0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H" dirty="0"/>
              <a:t>Client Engagement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22B24-A24D-418D-BCAD-56412BA3B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PH" dirty="0"/>
              <a:t>Generative AI Video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BA785-071C-3F7E-CB9F-E37EDB9A9963}"/>
              </a:ext>
            </a:extLst>
          </p:cNvPr>
          <p:cNvSpPr txBox="1"/>
          <p:nvPr/>
        </p:nvSpPr>
        <p:spPr>
          <a:xfrm>
            <a:off x="497304" y="655000"/>
            <a:ext cx="112484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0" i="0" dirty="0">
                <a:effectLst/>
                <a:latin typeface="Aptos" panose="020B0004020202020204" pitchFamily="34" charset="0"/>
              </a:rPr>
              <a:t>What challenges are you looking to solve for you clients with Generative AI and are you actively engaged in conversations?</a:t>
            </a:r>
            <a:endParaRPr lang="en-AU" sz="32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83BC4-0C19-1CB7-F870-A76F209E87E7}"/>
              </a:ext>
            </a:extLst>
          </p:cNvPr>
          <p:cNvSpPr txBox="1"/>
          <p:nvPr/>
        </p:nvSpPr>
        <p:spPr>
          <a:xfrm>
            <a:off x="555149" y="1863655"/>
            <a:ext cx="73054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0" dirty="0">
                <a:effectLst/>
                <a:latin typeface="Aptos" panose="020B0004020202020204" pitchFamily="34" charset="0"/>
              </a:rPr>
              <a:t>Main Usage: </a:t>
            </a:r>
          </a:p>
          <a:p>
            <a:pPr algn="l"/>
            <a:r>
              <a:rPr lang="en-AU" b="1" i="0" dirty="0">
                <a:effectLst/>
                <a:latin typeface="Aptos" panose="020B0004020202020204" pitchFamily="34" charset="0"/>
              </a:rPr>
              <a:t>Client Engagement (Keep up with the latest industry news) </a:t>
            </a:r>
          </a:p>
          <a:p>
            <a:pPr algn="l"/>
            <a:endParaRPr lang="en-AU" dirty="0">
              <a:latin typeface="Aptos" panose="020B0004020202020204" pitchFamily="34" charset="0"/>
            </a:endParaRPr>
          </a:p>
          <a:p>
            <a:pPr algn="l"/>
            <a:r>
              <a:rPr lang="en-AU" b="0" i="0" dirty="0">
                <a:effectLst/>
                <a:latin typeface="Aptos" panose="020B0004020202020204" pitchFamily="34" charset="0"/>
              </a:rPr>
              <a:t>The purpose of this project is to provide a </a:t>
            </a:r>
            <a:r>
              <a:rPr lang="en-AU" b="1" i="0" dirty="0">
                <a:effectLst/>
                <a:latin typeface="Aptos" panose="020B0004020202020204" pitchFamily="34" charset="0"/>
              </a:rPr>
              <a:t>summarization of daily news and market trends</a:t>
            </a:r>
            <a:r>
              <a:rPr lang="en-AU" b="0" i="0" dirty="0">
                <a:effectLst/>
                <a:latin typeface="Aptos" panose="020B0004020202020204" pitchFamily="34" charset="0"/>
              </a:rPr>
              <a:t>. It is hard to keep track of all the market news. </a:t>
            </a:r>
          </a:p>
          <a:p>
            <a:pPr algn="l"/>
            <a:endParaRPr lang="en-AU" b="0" i="0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0" i="0" dirty="0">
                <a:effectLst/>
                <a:latin typeface="Aptos" panose="020B0004020202020204" pitchFamily="34" charset="0"/>
              </a:rPr>
              <a:t>For example, Bloomberg TV publishes daily news: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i="0" dirty="0">
                <a:effectLst/>
                <a:latin typeface="Aptos" panose="020B0004020202020204" pitchFamily="34" charset="0"/>
              </a:rPr>
              <a:t>Bloomberg Daybreak: Australia 03/01/2024 - 45mins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0" dirty="0">
                <a:effectLst/>
                <a:latin typeface="Aptos" panose="020B0004020202020204" pitchFamily="34" charset="0"/>
              </a:rPr>
              <a:t>Bloomberg Daybreak: Asia 03/01/2024 - 48mins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i="0" dirty="0">
                <a:effectLst/>
                <a:latin typeface="Aptos" panose="020B0004020202020204" pitchFamily="34" charset="0"/>
              </a:rPr>
              <a:t>Bloomberg Markets: The Close 02/29/2024 - 1hr 34mins</a:t>
            </a:r>
          </a:p>
          <a:p>
            <a:pPr algn="l"/>
            <a:endParaRPr lang="en-AU" b="0" i="0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0" i="0" dirty="0">
                <a:effectLst/>
                <a:latin typeface="Aptos" panose="020B0004020202020204" pitchFamily="34" charset="0"/>
              </a:rPr>
              <a:t>It is hard to keep track of everything, but this LLM tool can help summarize </a:t>
            </a:r>
            <a:r>
              <a:rPr lang="en-AU" b="1" i="0" dirty="0">
                <a:effectLst/>
                <a:latin typeface="Aptos" panose="020B0004020202020204" pitchFamily="34" charset="0"/>
              </a:rPr>
              <a:t>1.5 hours of market </a:t>
            </a:r>
            <a:r>
              <a:rPr lang="en-AU" b="1" dirty="0">
                <a:latin typeface="Aptos" panose="020B0004020202020204" pitchFamily="34" charset="0"/>
              </a:rPr>
              <a:t>news</a:t>
            </a:r>
            <a:r>
              <a:rPr lang="en-AU" b="1" i="0" dirty="0">
                <a:effectLst/>
                <a:latin typeface="Aptos" panose="020B0004020202020204" pitchFamily="34" charset="0"/>
              </a:rPr>
              <a:t> into 5 minutes </a:t>
            </a:r>
            <a:r>
              <a:rPr lang="en-AU" b="0" i="0" dirty="0">
                <a:effectLst/>
                <a:latin typeface="Aptos" panose="020B0004020202020204" pitchFamily="34" charset="0"/>
              </a:rPr>
              <a:t>of reading.</a:t>
            </a:r>
          </a:p>
          <a:p>
            <a:pPr algn="l"/>
            <a:r>
              <a:rPr lang="en-AU" b="0" i="0" dirty="0">
                <a:effectLst/>
                <a:latin typeface="Aptos" panose="020B0004020202020204" pitchFamily="34" charset="0"/>
              </a:rPr>
              <a:t>This also applies to understanding the background for the tender project, for example, it is important to understand the energy market while preparing the tender proposal in the coal industry.</a:t>
            </a:r>
          </a:p>
        </p:txBody>
      </p:sp>
    </p:spTree>
    <p:extLst>
      <p:ext uri="{BB962C8B-B14F-4D97-AF65-F5344CB8AC3E}">
        <p14:creationId xmlns:p14="http://schemas.microsoft.com/office/powerpoint/2010/main" val="65886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9518-5F18-43AC-9038-5FD5AE289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540001"/>
            <a:ext cx="3937002" cy="936375"/>
          </a:xfrm>
        </p:spPr>
        <p:txBody>
          <a:bodyPr/>
          <a:lstStyle/>
          <a:p>
            <a:r>
              <a:rPr lang="en-PH" dirty="0">
                <a:latin typeface="Aptos" panose="020B0004020202020204" pitchFamily="34" charset="0"/>
              </a:rPr>
              <a:t>Flow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EC26E-8C32-44BD-BC10-B73F2525A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9" y="1647786"/>
            <a:ext cx="4277361" cy="4271250"/>
          </a:xfrm>
        </p:spPr>
        <p:txBody>
          <a:bodyPr/>
          <a:lstStyle/>
          <a:p>
            <a:r>
              <a:rPr lang="en-PH" dirty="0">
                <a:latin typeface="Aptos" panose="020B0004020202020204" pitchFamily="34" charset="0"/>
              </a:rPr>
              <a:t>Please have a look at the basic framework of this tool. </a:t>
            </a:r>
          </a:p>
          <a:p>
            <a:r>
              <a:rPr lang="en-PH" dirty="0">
                <a:latin typeface="Aptos" panose="020B0004020202020204" pitchFamily="34" charset="0"/>
              </a:rPr>
              <a:t>It includes several steps.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YouTube to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Video to Audio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Audio to Transcript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Transcript to OpenAI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Assistant and Fine-tuned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dirty="0">
                <a:latin typeface="Aptos" panose="020B0004020202020204" pitchFamily="34" charset="0"/>
              </a:rPr>
              <a:t>Summarization</a:t>
            </a:r>
          </a:p>
          <a:p>
            <a:endParaRPr lang="en-PH" dirty="0">
              <a:latin typeface="Aptos" panose="020B0004020202020204" pitchFamily="34" charset="0"/>
            </a:endParaRPr>
          </a:p>
          <a:p>
            <a:r>
              <a:rPr lang="en-PH" dirty="0">
                <a:latin typeface="Aptos" panose="020B0004020202020204" pitchFamily="34" charset="0"/>
              </a:rPr>
              <a:t>Each of these sections can be used to solve other industry challenges. </a:t>
            </a:r>
          </a:p>
          <a:p>
            <a:endParaRPr lang="en-PH" dirty="0">
              <a:latin typeface="Aptos" panose="020B00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36EBCA-5D27-3F60-D024-27EE00155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6666" r="5564"/>
          <a:stretch/>
        </p:blipFill>
        <p:spPr bwMode="auto">
          <a:xfrm>
            <a:off x="4810760" y="-726"/>
            <a:ext cx="6847840" cy="68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9DCCA-9F83-476C-9ADB-BCACD1AD7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6540" y="4684344"/>
            <a:ext cx="3850309" cy="1019176"/>
          </a:xfrm>
        </p:spPr>
        <p:txBody>
          <a:bodyPr/>
          <a:lstStyle/>
          <a:p>
            <a:r>
              <a:rPr lang="en-PH" sz="4400" dirty="0"/>
              <a:t>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A98C8-99D7-47BA-A05F-0B7D58D8C0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H" dirty="0"/>
              <a:t>Actual Possible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22B24-A24D-418D-BCAD-56412BA3B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PH" dirty="0"/>
              <a:t>Generative AI Video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BA785-071C-3F7E-CB9F-E37EDB9A9963}"/>
              </a:ext>
            </a:extLst>
          </p:cNvPr>
          <p:cNvSpPr txBox="1"/>
          <p:nvPr/>
        </p:nvSpPr>
        <p:spPr>
          <a:xfrm>
            <a:off x="497304" y="655000"/>
            <a:ext cx="112484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0" i="0" dirty="0">
                <a:effectLst/>
                <a:latin typeface="Aptos" panose="020B0004020202020204" pitchFamily="34" charset="0"/>
              </a:rPr>
              <a:t>What challenges are you looking to solve for you clients with Generative AI and are you actively engaged in conversations?</a:t>
            </a:r>
            <a:endParaRPr lang="en-AU" sz="32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83BC4-0C19-1CB7-F870-A76F209E87E7}"/>
              </a:ext>
            </a:extLst>
          </p:cNvPr>
          <p:cNvSpPr txBox="1"/>
          <p:nvPr/>
        </p:nvSpPr>
        <p:spPr>
          <a:xfrm>
            <a:off x="555150" y="1863655"/>
            <a:ext cx="7658408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b="0" i="0" dirty="0">
                <a:effectLst/>
                <a:latin typeface="Aptos" panose="020B0004020202020204" pitchFamily="34" charset="0"/>
              </a:rPr>
              <a:t>Other Usage: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ptos" panose="020B0004020202020204" pitchFamily="34" charset="0"/>
              </a:rPr>
              <a:t>Mine site radio analytics:</a:t>
            </a:r>
            <a:r>
              <a:rPr lang="en-AU" b="0" i="0" dirty="0">
                <a:effectLst/>
                <a:latin typeface="Aptos" panose="020B0004020202020204" pitchFamily="34" charset="0"/>
              </a:rPr>
              <a:t> Provide and analyse transcription for two-way radio. The goal is to ensure on-site truck drivers are following protocol. The metadata can be used for statistical and safety analytics. (Actual client requirement in the past)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i="0" dirty="0">
                <a:effectLst/>
                <a:latin typeface="Aptos" panose="020B0004020202020204" pitchFamily="34" charset="0"/>
              </a:rPr>
              <a:t>Meeting agenda summarization</a:t>
            </a:r>
            <a:r>
              <a:rPr lang="en-AU" b="0" i="0" dirty="0">
                <a:effectLst/>
                <a:latin typeface="Aptos" panose="020B0004020202020204" pitchFamily="34" charset="0"/>
              </a:rPr>
              <a:t>: The technology can be extended to use in internal seminar summarization. For example, some colleagues missed </a:t>
            </a:r>
            <a:r>
              <a:rPr lang="en-AU" b="0" i="0" dirty="0" err="1">
                <a:effectLst/>
                <a:latin typeface="Aptos" panose="020B0004020202020204" pitchFamily="34" charset="0"/>
              </a:rPr>
              <a:t>KNOWing</a:t>
            </a:r>
            <a:r>
              <a:rPr lang="en-AU" b="0" i="0" dirty="0">
                <a:effectLst/>
                <a:latin typeface="Aptos" panose="020B0004020202020204" pitchFamily="34" charset="0"/>
              </a:rPr>
              <a:t> our Blueprint Series or had no time to watch the series due to working on the billable project. This summarization tool would be handy.</a:t>
            </a:r>
          </a:p>
          <a:p>
            <a:pPr algn="just">
              <a:lnSpc>
                <a:spcPct val="150000"/>
              </a:lnSpc>
            </a:pPr>
            <a:endParaRPr lang="en-AU" b="0" i="0" dirty="0"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AU" b="0" i="0" dirty="0"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9DCCA-9F83-476C-9ADB-BCACD1AD7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4758" y="4684344"/>
            <a:ext cx="5252091" cy="1019176"/>
          </a:xfrm>
        </p:spPr>
        <p:txBody>
          <a:bodyPr/>
          <a:lstStyle/>
          <a:p>
            <a:r>
              <a:rPr lang="en-PH" sz="4400" dirty="0"/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A98C8-99D7-47BA-A05F-0B7D58D8C0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H" dirty="0"/>
              <a:t>Leverage with </a:t>
            </a:r>
            <a:r>
              <a:rPr lang="en-PH" dirty="0" err="1"/>
              <a:t>GenAI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22B24-A24D-418D-BCAD-56412BA3B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PH" dirty="0"/>
              <a:t>Generative AI Video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BA785-071C-3F7E-CB9F-E37EDB9A9963}"/>
              </a:ext>
            </a:extLst>
          </p:cNvPr>
          <p:cNvSpPr txBox="1"/>
          <p:nvPr/>
        </p:nvSpPr>
        <p:spPr>
          <a:xfrm>
            <a:off x="497304" y="655000"/>
            <a:ext cx="112484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0" i="0" dirty="0">
                <a:effectLst/>
                <a:latin typeface="Aptos" panose="020B0004020202020204" pitchFamily="34" charset="0"/>
              </a:rPr>
              <a:t>What data or information have you been able to leverage with Generative AI? </a:t>
            </a:r>
            <a:endParaRPr lang="en-AU" sz="3200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83BC4-0C19-1CB7-F870-A76F209E87E7}"/>
              </a:ext>
            </a:extLst>
          </p:cNvPr>
          <p:cNvSpPr txBox="1"/>
          <p:nvPr/>
        </p:nvSpPr>
        <p:spPr>
          <a:xfrm>
            <a:off x="555150" y="1863655"/>
            <a:ext cx="6571514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The following information and resources have been leveraged in the project.</a:t>
            </a:r>
            <a:endParaRPr lang="en-AU" sz="1800" dirty="0">
              <a:latin typeface="Aptos" panose="020B00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AU" b="0" i="0" dirty="0">
                <a:effectLst/>
                <a:latin typeface="Aptos" panose="020B0004020202020204" pitchFamily="34" charset="0"/>
              </a:rPr>
              <a:t>Bloomberg market news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AU" b="0" i="0" dirty="0">
                <a:effectLst/>
                <a:latin typeface="Aptos" panose="020B0004020202020204" pitchFamily="34" charset="0"/>
              </a:rPr>
              <a:t>Python library: </a:t>
            </a:r>
            <a:r>
              <a:rPr lang="en-AU" b="0" i="0" dirty="0" err="1">
                <a:effectLst/>
                <a:latin typeface="Aptos" panose="020B0004020202020204" pitchFamily="34" charset="0"/>
              </a:rPr>
              <a:t>moviepy</a:t>
            </a:r>
            <a:r>
              <a:rPr lang="en-AU" b="0" i="0" dirty="0">
                <a:effectLst/>
                <a:latin typeface="Aptos" panose="020B0004020202020204" pitchFamily="34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AU" b="0" i="0" dirty="0">
                <a:effectLst/>
                <a:latin typeface="Aptos" panose="020B0004020202020204" pitchFamily="34" charset="0"/>
              </a:rPr>
              <a:t>ML library: OpenAI whisper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AU" b="0" i="0" dirty="0">
                <a:effectLst/>
                <a:latin typeface="Aptos" panose="020B0004020202020204" pitchFamily="34" charset="0"/>
              </a:rPr>
              <a:t>OpenAI API Assistant API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AU" b="0" i="0" dirty="0">
                <a:effectLst/>
                <a:latin typeface="Aptos" panose="020B0004020202020204" pitchFamily="34" charset="0"/>
              </a:rPr>
              <a:t>Mp4 video source</a:t>
            </a:r>
          </a:p>
        </p:txBody>
      </p:sp>
    </p:spTree>
    <p:extLst>
      <p:ext uri="{BB962C8B-B14F-4D97-AF65-F5344CB8AC3E}">
        <p14:creationId xmlns:p14="http://schemas.microsoft.com/office/powerpoint/2010/main" val="17592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9DCCA-9F83-476C-9ADB-BCACD1AD7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4758" y="4684344"/>
            <a:ext cx="5252091" cy="1019176"/>
          </a:xfrm>
        </p:spPr>
        <p:txBody>
          <a:bodyPr/>
          <a:lstStyle/>
          <a:p>
            <a:r>
              <a:rPr lang="en-PH" sz="4400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A98C8-99D7-47BA-A05F-0B7D58D8C0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H" dirty="0"/>
              <a:t>Actual Possible 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22B24-A24D-418D-BCAD-56412BA3B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PH" dirty="0"/>
              <a:t>Generative AI Video Summarization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BA785-071C-3F7E-CB9F-E37EDB9A9963}"/>
              </a:ext>
            </a:extLst>
          </p:cNvPr>
          <p:cNvSpPr txBox="1"/>
          <p:nvPr/>
        </p:nvSpPr>
        <p:spPr>
          <a:xfrm>
            <a:off x="497305" y="362769"/>
            <a:ext cx="107642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latin typeface="Aptos" panose="020B0004020202020204" pitchFamily="34" charset="0"/>
              </a:rPr>
              <a:t>Have you delved into any specific Generative AI frameworks or tools? (If applicable, include links to code repositories, videos, or other websites that demonstrate what you've been working 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83BC4-0C19-1CB7-F870-A76F209E87E7}"/>
              </a:ext>
            </a:extLst>
          </p:cNvPr>
          <p:cNvSpPr txBox="1"/>
          <p:nvPr/>
        </p:nvSpPr>
        <p:spPr>
          <a:xfrm>
            <a:off x="497305" y="2235131"/>
            <a:ext cx="8345037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This project dived into the </a:t>
            </a:r>
            <a:r>
              <a:rPr lang="en-AU" dirty="0">
                <a:latin typeface="Aptos" panose="020B0004020202020204" pitchFamily="34" charset="0"/>
              </a:rPr>
              <a:t>OpenAI </a:t>
            </a:r>
            <a:r>
              <a:rPr lang="en-AU" sz="1800" b="1" i="0" dirty="0">
                <a:effectLst/>
                <a:latin typeface="Aptos" panose="020B0004020202020204" pitchFamily="34" charset="0"/>
              </a:rPr>
              <a:t>assistant feature and fine</a:t>
            </a:r>
            <a:r>
              <a:rPr lang="en-AU" b="1" dirty="0">
                <a:latin typeface="Aptos" panose="020B0004020202020204" pitchFamily="34" charset="0"/>
              </a:rPr>
              <a:t>-</a:t>
            </a:r>
            <a:r>
              <a:rPr lang="en-AU" sz="1800" b="1" i="0" dirty="0">
                <a:effectLst/>
                <a:latin typeface="Aptos" panose="020B0004020202020204" pitchFamily="34" charset="0"/>
              </a:rPr>
              <a:t>tuning API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, so API calls can provide suitable responses. Furthermore, </a:t>
            </a:r>
            <a:r>
              <a:rPr lang="en-AU" dirty="0">
                <a:latin typeface="Aptos" panose="020B0004020202020204" pitchFamily="34" charset="0"/>
              </a:rPr>
              <a:t>tools like 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machine learning library </a:t>
            </a:r>
            <a:r>
              <a:rPr lang="en-AU" sz="1800" b="1" i="0" dirty="0">
                <a:effectLst/>
                <a:latin typeface="Aptos" panose="020B0004020202020204" pitchFamily="34" charset="0"/>
              </a:rPr>
              <a:t>“Whisper” (by OpenAI)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 and </a:t>
            </a:r>
            <a:r>
              <a:rPr lang="en-AU" sz="1800" b="1" i="0" dirty="0" err="1">
                <a:effectLst/>
                <a:latin typeface="Aptos" panose="020B0004020202020204" pitchFamily="34" charset="0"/>
              </a:rPr>
              <a:t>Pytorch</a:t>
            </a:r>
            <a:r>
              <a:rPr lang="en-AU" sz="1800" b="1" i="0" dirty="0">
                <a:effectLst/>
                <a:latin typeface="Aptos" panose="020B0004020202020204" pitchFamily="34" charset="0"/>
              </a:rPr>
              <a:t> (CUDA) 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are also utilized for the project. </a:t>
            </a:r>
          </a:p>
          <a:p>
            <a:pPr>
              <a:lnSpc>
                <a:spcPct val="150000"/>
              </a:lnSpc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The development of project 1, </a:t>
            </a:r>
            <a:r>
              <a:rPr lang="en-AU" sz="1800" b="0" i="0" dirty="0" err="1">
                <a:effectLst/>
                <a:latin typeface="Aptos" panose="020B0004020202020204" pitchFamily="34" charset="0"/>
              </a:rPr>
              <a:t>GenAI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-Video-Summarization</a:t>
            </a:r>
            <a:r>
              <a:rPr lang="en-AU" dirty="0">
                <a:latin typeface="Aptos" panose="020B0004020202020204" pitchFamily="34" charset="0"/>
              </a:rPr>
              <a:t>,</a:t>
            </a:r>
            <a:r>
              <a:rPr lang="en-AU" sz="1800" b="0" i="0" dirty="0">
                <a:effectLst/>
                <a:latin typeface="Aptos" panose="020B0004020202020204" pitchFamily="34" charset="0"/>
              </a:rPr>
              <a:t> is completed, so please refer to the following information.</a:t>
            </a:r>
            <a:endParaRPr lang="en-AU" dirty="0"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Repositories: https://github.com/jjsk-project/GenAI-Video_Summarization.git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Code: In GitHub repositories.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Demo video: In GitHub repositories.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800" b="0" i="0" dirty="0">
                <a:effectLst/>
                <a:latin typeface="Aptos" panose="020B0004020202020204" pitchFamily="34" charset="0"/>
              </a:rPr>
              <a:t>Flow chart: In GitHub repositories.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Aptos" panose="020B0004020202020204" pitchFamily="34" charset="0"/>
              </a:rPr>
              <a:t>The project 2, </a:t>
            </a:r>
            <a:r>
              <a:rPr lang="en-AU" dirty="0" err="1">
                <a:latin typeface="Aptos" panose="020B0004020202020204" pitchFamily="34" charset="0"/>
              </a:rPr>
              <a:t>GenAI</a:t>
            </a:r>
            <a:r>
              <a:rPr lang="en-AU" dirty="0">
                <a:latin typeface="Aptos" panose="020B0004020202020204" pitchFamily="34" charset="0"/>
              </a:rPr>
              <a:t>-Market-Analyst, is still a work in progress. Please see </a:t>
            </a:r>
            <a:r>
              <a:rPr lang="en-AU" dirty="0" err="1">
                <a:latin typeface="Aptos" panose="020B0004020202020204" pitchFamily="34" charset="0"/>
              </a:rPr>
              <a:t>Github</a:t>
            </a:r>
            <a:r>
              <a:rPr lang="en-AU" dirty="0">
                <a:latin typeface="Aptos" panose="020B0004020202020204" pitchFamily="34" charset="0"/>
              </a:rPr>
              <a:t> for more info.</a:t>
            </a:r>
            <a:endParaRPr lang="en-AU" sz="1800" b="0" i="0" dirty="0"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58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7D00C-EB4A-DE85-6B3E-D4BFB55BA693}"/>
              </a:ext>
            </a:extLst>
          </p:cNvPr>
          <p:cNvSpPr txBox="1">
            <a:spLocks/>
          </p:cNvSpPr>
          <p:nvPr/>
        </p:nvSpPr>
        <p:spPr>
          <a:xfrm>
            <a:off x="3176337" y="1119044"/>
            <a:ext cx="6866021" cy="2485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535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47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074738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5412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>
                <a:latin typeface="Aptos" panose="020B0004020202020204" pitchFamily="34" charset="0"/>
              </a:rPr>
              <a:t>Thank you!</a:t>
            </a:r>
          </a:p>
          <a:p>
            <a:pPr marL="0" indent="0">
              <a:buNone/>
            </a:pPr>
            <a:r>
              <a:rPr lang="en-PH" dirty="0">
                <a:latin typeface="Aptos" panose="020B0004020202020204" pitchFamily="34" charset="0"/>
              </a:rPr>
              <a:t>For more information, please contact me.</a:t>
            </a:r>
          </a:p>
          <a:p>
            <a:r>
              <a:rPr lang="en-PH" dirty="0">
                <a:latin typeface="Aptos" panose="020B0004020202020204" pitchFamily="34" charset="0"/>
              </a:rPr>
              <a:t>Jefferson Lee</a:t>
            </a:r>
          </a:p>
          <a:p>
            <a:r>
              <a:rPr lang="en-PH" dirty="0">
                <a:latin typeface="Aptos" panose="020B0004020202020204" pitchFamily="34" charset="0"/>
              </a:rPr>
              <a:t>jefferson.lee@aurecongroup.com</a:t>
            </a:r>
          </a:p>
          <a:p>
            <a:r>
              <a:rPr lang="en-PH" dirty="0">
                <a:latin typeface="Aptos" panose="020B0004020202020204" pitchFamily="34" charset="0"/>
              </a:rPr>
              <a:t>Data Science Consultant</a:t>
            </a:r>
          </a:p>
          <a:p>
            <a:r>
              <a:rPr lang="en-PH" dirty="0">
                <a:latin typeface="Aptos" panose="020B0004020202020204" pitchFamily="34" charset="0"/>
              </a:rPr>
              <a:t>Asset Management &amp; Performance</a:t>
            </a:r>
          </a:p>
          <a:p>
            <a:pPr marL="0" indent="0">
              <a:buNone/>
            </a:pPr>
            <a:endParaRPr lang="en-PH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PH" dirty="0">
              <a:latin typeface="Aptos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FBC16-73E8-F35E-44A8-B51C97358245}"/>
              </a:ext>
            </a:extLst>
          </p:cNvPr>
          <p:cNvSpPr txBox="1">
            <a:spLocks/>
          </p:cNvSpPr>
          <p:nvPr/>
        </p:nvSpPr>
        <p:spPr>
          <a:xfrm>
            <a:off x="1117515" y="2540722"/>
            <a:ext cx="8427537" cy="106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535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47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074738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5412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H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15584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New Aurecon Palette">
      <a:dk1>
        <a:srgbClr val="373A36"/>
      </a:dk1>
      <a:lt1>
        <a:sysClr val="window" lastClr="FFFFFF"/>
      </a:lt1>
      <a:dk2>
        <a:srgbClr val="373A36"/>
      </a:dk2>
      <a:lt2>
        <a:srgbClr val="F1F8E5"/>
      </a:lt2>
      <a:accent1>
        <a:srgbClr val="89C925"/>
      </a:accent1>
      <a:accent2>
        <a:srgbClr val="4E5859"/>
      </a:accent2>
      <a:accent3>
        <a:srgbClr val="8E9C9C"/>
      </a:accent3>
      <a:accent4>
        <a:srgbClr val="BBC6C3"/>
      </a:accent4>
      <a:accent5>
        <a:srgbClr val="A1A6A7"/>
      </a:accent5>
      <a:accent6>
        <a:srgbClr val="E9EDEC"/>
      </a:accent6>
      <a:hlink>
        <a:srgbClr val="89C925"/>
      </a:hlink>
      <a:folHlink>
        <a:srgbClr val="000000"/>
      </a:folHlink>
    </a:clrScheme>
    <a:fontScheme name="Aur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econ - Widescreen.potx" id="{E39DEBBA-921B-40F9-B967-8852B1F02196}" vid="{DCC21C4A-74EE-42E2-8746-27FA33E36FEB}"/>
    </a:ext>
  </a:extLst>
</a:theme>
</file>

<file path=ppt/theme/theme2.xml><?xml version="1.0" encoding="utf-8"?>
<a:theme xmlns:a="http://schemas.openxmlformats.org/drawingml/2006/main" name="2_Dividers">
  <a:themeElements>
    <a:clrScheme name="New Aurecon Palette">
      <a:dk1>
        <a:srgbClr val="373A36"/>
      </a:dk1>
      <a:lt1>
        <a:sysClr val="window" lastClr="FFFFFF"/>
      </a:lt1>
      <a:dk2>
        <a:srgbClr val="373A36"/>
      </a:dk2>
      <a:lt2>
        <a:srgbClr val="F1F8E5"/>
      </a:lt2>
      <a:accent1>
        <a:srgbClr val="89C925"/>
      </a:accent1>
      <a:accent2>
        <a:srgbClr val="4E5859"/>
      </a:accent2>
      <a:accent3>
        <a:srgbClr val="8E9C9C"/>
      </a:accent3>
      <a:accent4>
        <a:srgbClr val="BBC6C3"/>
      </a:accent4>
      <a:accent5>
        <a:srgbClr val="A1A6A7"/>
      </a:accent5>
      <a:accent6>
        <a:srgbClr val="E9EDEC"/>
      </a:accent6>
      <a:hlink>
        <a:srgbClr val="89C925"/>
      </a:hlink>
      <a:folHlink>
        <a:srgbClr val="000000"/>
      </a:folHlink>
    </a:clrScheme>
    <a:fontScheme name="Aur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econ - Widescreen.potx" id="{E39DEBBA-921B-40F9-B967-8852B1F02196}" vid="{05372E71-E985-4CE8-9902-27EDF02A7133}"/>
    </a:ext>
  </a:extLst>
</a:theme>
</file>

<file path=ppt/theme/theme3.xml><?xml version="1.0" encoding="utf-8"?>
<a:theme xmlns:a="http://schemas.openxmlformats.org/drawingml/2006/main" name="3_Content Layouts">
  <a:themeElements>
    <a:clrScheme name="New Aurecon Palette">
      <a:dk1>
        <a:srgbClr val="373A36"/>
      </a:dk1>
      <a:lt1>
        <a:sysClr val="window" lastClr="FFFFFF"/>
      </a:lt1>
      <a:dk2>
        <a:srgbClr val="373A36"/>
      </a:dk2>
      <a:lt2>
        <a:srgbClr val="F1F8E5"/>
      </a:lt2>
      <a:accent1>
        <a:srgbClr val="89C925"/>
      </a:accent1>
      <a:accent2>
        <a:srgbClr val="4E5859"/>
      </a:accent2>
      <a:accent3>
        <a:srgbClr val="8E9C9C"/>
      </a:accent3>
      <a:accent4>
        <a:srgbClr val="BBC6C3"/>
      </a:accent4>
      <a:accent5>
        <a:srgbClr val="A1A6A7"/>
      </a:accent5>
      <a:accent6>
        <a:srgbClr val="E9EDEC"/>
      </a:accent6>
      <a:hlink>
        <a:srgbClr val="000000"/>
      </a:hlink>
      <a:folHlink>
        <a:srgbClr val="000000"/>
      </a:folHlink>
    </a:clrScheme>
    <a:fontScheme name="Aur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econ - Widescreen.potx" id="{E39DEBBA-921B-40F9-B967-8852B1F02196}" vid="{1C3019C4-A43B-41F2-9483-577A1DE321AD}"/>
    </a:ext>
  </a:extLst>
</a:theme>
</file>

<file path=ppt/theme/theme4.xml><?xml version="1.0" encoding="utf-8"?>
<a:theme xmlns:a="http://schemas.openxmlformats.org/drawingml/2006/main" name="4_Back Cover">
  <a:themeElements>
    <a:clrScheme name="New Aurecon Palette">
      <a:dk1>
        <a:srgbClr val="353D30"/>
      </a:dk1>
      <a:lt1>
        <a:sysClr val="window" lastClr="FFFFFF"/>
      </a:lt1>
      <a:dk2>
        <a:srgbClr val="373A36"/>
      </a:dk2>
      <a:lt2>
        <a:srgbClr val="F1F8E5"/>
      </a:lt2>
      <a:accent1>
        <a:srgbClr val="89C925"/>
      </a:accent1>
      <a:accent2>
        <a:srgbClr val="4E5859"/>
      </a:accent2>
      <a:accent3>
        <a:srgbClr val="BBC6C3"/>
      </a:accent3>
      <a:accent4>
        <a:srgbClr val="EFF0EF"/>
      </a:accent4>
      <a:accent5>
        <a:srgbClr val="EFA693"/>
      </a:accent5>
      <a:accent6>
        <a:srgbClr val="FCD672"/>
      </a:accent6>
      <a:hlink>
        <a:srgbClr val="000000"/>
      </a:hlink>
      <a:folHlink>
        <a:srgbClr val="000000"/>
      </a:folHlink>
    </a:clrScheme>
    <a:fontScheme name="Aur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econ - Widescreen.potx" id="{E39DEBBA-921B-40F9-B967-8852B1F02196}" vid="{C5EA43A5-0240-454F-A8FD-E711CD49824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f951ee-6f45-4246-90ab-4dc7c11634b5" xsi:nil="true"/>
    <PublishingExpirationDate xmlns="http://schemas.microsoft.com/sharepoint/v3" xsi:nil="true"/>
    <PublishingStartDate xmlns="http://schemas.microsoft.com/sharepoint/v3" xsi:nil="true"/>
    <Description0 xmlns="e5fd8627-e3f5-434f-a067-19588f1a75b4" xsi:nil="true"/>
    <lcf76f155ced4ddcb4097134ff3c332f xmlns="e5fd8627-e3f5-434f-a067-19588f1a75b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DFF427DEBF1542ADAC41C88817DEE0" ma:contentTypeVersion="19" ma:contentTypeDescription="Create a new document." ma:contentTypeScope="" ma:versionID="e8c984a1ade5d395b04515612b38dd14">
  <xsd:schema xmlns:xsd="http://www.w3.org/2001/XMLSchema" xmlns:xs="http://www.w3.org/2001/XMLSchema" xmlns:p="http://schemas.microsoft.com/office/2006/metadata/properties" xmlns:ns1="http://schemas.microsoft.com/sharepoint/v3" xmlns:ns2="e5fd8627-e3f5-434f-a067-19588f1a75b4" xmlns:ns3="7cf951ee-6f45-4246-90ab-4dc7c11634b5" targetNamespace="http://schemas.microsoft.com/office/2006/metadata/properties" ma:root="true" ma:fieldsID="2e68676e557def2a09d5ead26136bc66" ns1:_="" ns2:_="" ns3:_="">
    <xsd:import namespace="http://schemas.microsoft.com/sharepoint/v3"/>
    <xsd:import namespace="e5fd8627-e3f5-434f-a067-19588f1a75b4"/>
    <xsd:import namespace="7cf951ee-6f45-4246-90ab-4dc7c11634b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Description0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fd8627-e3f5-434f-a067-19588f1a7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escription0" ma:index="20" nillable="true" ma:displayName="Description" ma:internalName="Description0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ee92fa9d-abeb-4acb-a3f8-443b5f2eba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951ee-6f45-4246-90ab-4dc7c11634b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60b7daf9-bec9-4efb-9a97-62b115a866da}" ma:internalName="TaxCatchAll" ma:showField="CatchAllData" ma:web="7cf951ee-6f45-4246-90ab-4dc7c11634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6B1BE-2247-4D04-847C-A035434BFD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7F9171-9650-4369-A0DA-C858F9E9F27E}">
  <ds:schemaRefs>
    <ds:schemaRef ds:uri="http://schemas.microsoft.com/office/2006/metadata/properties"/>
    <ds:schemaRef ds:uri="http://schemas.microsoft.com/office/infopath/2007/PartnerControls"/>
    <ds:schemaRef ds:uri="7cf951ee-6f45-4246-90ab-4dc7c11634b5"/>
    <ds:schemaRef ds:uri="http://schemas.microsoft.com/sharepoint/v3"/>
    <ds:schemaRef ds:uri="e5fd8627-e3f5-434f-a067-19588f1a75b4"/>
  </ds:schemaRefs>
</ds:datastoreItem>
</file>

<file path=customXml/itemProps3.xml><?xml version="1.0" encoding="utf-8"?>
<ds:datastoreItem xmlns:ds="http://schemas.openxmlformats.org/officeDocument/2006/customXml" ds:itemID="{1081BF14-460D-4298-A47B-A4E2A18EDE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fd8627-e3f5-434f-a067-19588f1a75b4"/>
    <ds:schemaRef ds:uri="7cf951ee-6f45-4246-90ab-4dc7c11634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Aurecon - Widescreen</Template>
  <TotalTime>54</TotalTime>
  <Words>596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Georgia</vt:lpstr>
      <vt:lpstr>1_Covers</vt:lpstr>
      <vt:lpstr>2_Dividers</vt:lpstr>
      <vt:lpstr>3_Content Layouts</vt:lpstr>
      <vt:lpstr>4_Back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Aurecon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Jefferson Lee</dc:creator>
  <cp:lastModifiedBy>Jefferson Lee</cp:lastModifiedBy>
  <cp:revision>1</cp:revision>
  <dcterms:created xsi:type="dcterms:W3CDTF">2024-03-18T01:30:14Z</dcterms:created>
  <dcterms:modified xsi:type="dcterms:W3CDTF">2024-03-18T02:24:46Z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0x0101000EDFF427DEBF1542ADAC41C88817DEE0</vt:lpwstr>
  </property>
</Properties>
</file>